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6" r:id="rId5"/>
    <p:sldId id="297" r:id="rId6"/>
    <p:sldId id="29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79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93" r:id="rId23"/>
    <p:sldId id="274" r:id="rId24"/>
    <p:sldId id="275" r:id="rId25"/>
    <p:sldId id="276" r:id="rId26"/>
    <p:sldId id="277" r:id="rId27"/>
    <p:sldId id="294" r:id="rId28"/>
    <p:sldId id="278" r:id="rId29"/>
    <p:sldId id="288" r:id="rId30"/>
    <p:sldId id="289" r:id="rId31"/>
    <p:sldId id="283" r:id="rId32"/>
    <p:sldId id="284" r:id="rId33"/>
    <p:sldId id="286" r:id="rId34"/>
    <p:sldId id="285" r:id="rId35"/>
    <p:sldId id="299" r:id="rId36"/>
    <p:sldId id="291" r:id="rId37"/>
    <p:sldId id="292" r:id="rId38"/>
    <p:sldId id="295" r:id="rId39"/>
    <p:sldId id="261" r:id="rId40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 userDrawn="1"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400" b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:\data sharing\Logo UVERS res(standar asli 2016)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27" y="76200"/>
            <a:ext cx="21342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0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48200" y="0"/>
            <a:ext cx="4572000" cy="1870128"/>
            <a:chOff x="4648200" y="0"/>
            <a:chExt cx="4572000" cy="187012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10800000">
              <a:off x="4648200" y="427017"/>
              <a:ext cx="3802003" cy="144311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10800000">
              <a:off x="5418197" y="248898"/>
              <a:ext cx="3802003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817" y="97"/>
                  </a:moveTo>
                  <a:lnTo>
                    <a:pt x="6408" y="682"/>
                  </a:lnTo>
                  <a:lnTo>
                    <a:pt x="5232" y="685"/>
                  </a:lnTo>
                  <a:lnTo>
                    <a:pt x="829" y="101"/>
                  </a:lnTo>
                </a:path>
              </a:pathLst>
            </a:cu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9" name="Right Triangle 18"/>
            <p:cNvSpPr/>
            <p:nvPr userDrawn="1"/>
          </p:nvSpPr>
          <p:spPr>
            <a:xfrm rot="10800000">
              <a:off x="5715000" y="0"/>
              <a:ext cx="3429000" cy="1066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D:\data sharing\Logo UVERS res(standar asli 2016).jpg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95527" y="0"/>
            <a:ext cx="1448473" cy="62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accent4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Impact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49.wmf"/><Relationship Id="rId26" Type="http://schemas.openxmlformats.org/officeDocument/2006/relationships/oleObject" Target="../embeddings/oleObject5.bin"/><Relationship Id="rId39" Type="http://schemas.openxmlformats.org/officeDocument/2006/relationships/slide" Target="slide21.xml"/><Relationship Id="rId21" Type="http://schemas.openxmlformats.org/officeDocument/2006/relationships/slide" Target="slide39.xml"/><Relationship Id="rId34" Type="http://schemas.openxmlformats.org/officeDocument/2006/relationships/image" Target="../media/image55.wmf"/><Relationship Id="rId7" Type="http://schemas.openxmlformats.org/officeDocument/2006/relationships/image" Target="../media/image42.png"/><Relationship Id="rId12" Type="http://schemas.openxmlformats.org/officeDocument/2006/relationships/image" Target="../media/image45.gif"/><Relationship Id="rId17" Type="http://schemas.openxmlformats.org/officeDocument/2006/relationships/image" Target="../media/image48.png"/><Relationship Id="rId25" Type="http://schemas.openxmlformats.org/officeDocument/2006/relationships/image" Target="../media/image36.wmf"/><Relationship Id="rId33" Type="http://schemas.openxmlformats.org/officeDocument/2006/relationships/slide" Target="slide8.xml"/><Relationship Id="rId38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image" Target="../media/image51.wmf"/><Relationship Id="rId29" Type="http://schemas.openxmlformats.org/officeDocument/2006/relationships/image" Target="../media/image5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1" Type="http://schemas.openxmlformats.org/officeDocument/2006/relationships/image" Target="../media/image44.gif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54.jpeg"/><Relationship Id="rId37" Type="http://schemas.openxmlformats.org/officeDocument/2006/relationships/slide" Target="slide9.xml"/><Relationship Id="rId40" Type="http://schemas.openxmlformats.org/officeDocument/2006/relationships/slide" Target="slide23.xml"/><Relationship Id="rId5" Type="http://schemas.openxmlformats.org/officeDocument/2006/relationships/slide" Target="slide7.xml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35.wmf"/><Relationship Id="rId28" Type="http://schemas.openxmlformats.org/officeDocument/2006/relationships/image" Target="../media/image52.jpeg"/><Relationship Id="rId36" Type="http://schemas.openxmlformats.org/officeDocument/2006/relationships/image" Target="../media/image56.jpeg"/><Relationship Id="rId10" Type="http://schemas.openxmlformats.org/officeDocument/2006/relationships/image" Target="../media/image33.wmf"/><Relationship Id="rId19" Type="http://schemas.openxmlformats.org/officeDocument/2006/relationships/image" Target="../media/image50.wmf"/><Relationship Id="rId31" Type="http://schemas.openxmlformats.org/officeDocument/2006/relationships/image" Target="../media/image38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7.png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6.bin"/><Relationship Id="rId35" Type="http://schemas.openxmlformats.org/officeDocument/2006/relationships/slide" Target="slide19.xml"/><Relationship Id="rId8" Type="http://schemas.openxmlformats.org/officeDocument/2006/relationships/image" Target="../media/image43.png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lpm.universalis.web.i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/>
              <a:t>Budaya</a:t>
            </a:r>
            <a:r>
              <a:rPr lang="en-US" sz="8000" dirty="0"/>
              <a:t> </a:t>
            </a:r>
            <a:r>
              <a:rPr lang="en-US" sz="8000" dirty="0">
                <a:solidFill>
                  <a:srgbClr val="00B050"/>
                </a:solidFill>
              </a:rPr>
              <a:t>MUTU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Lembaga </a:t>
            </a:r>
            <a:r>
              <a:rPr lang="en-US" b="1" dirty="0" err="1">
                <a:solidFill>
                  <a:schemeClr val="accent2"/>
                </a:solidFill>
              </a:rPr>
              <a:t>Penjamin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Mutu</a:t>
            </a:r>
            <a:r>
              <a:rPr lang="en-US" b="1" dirty="0">
                <a:solidFill>
                  <a:schemeClr val="accent2"/>
                </a:solidFill>
              </a:rPr>
              <a:t> (LPM)</a:t>
            </a:r>
          </a:p>
          <a:p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Universal | 21 </a:t>
            </a:r>
            <a:r>
              <a:rPr lang="en-US" dirty="0" err="1"/>
              <a:t>Agustus</a:t>
            </a:r>
            <a:r>
              <a:rPr lang="en-US" dirty="0"/>
              <a:t> 2020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Uvers_LPM\02 KEGIATAN\SDM-201908 Orientasi Dosen 20191\istockphoto-855179814-612x612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990600"/>
            <a:ext cx="5029200" cy="4114800"/>
          </a:xfrm>
        </p:spPr>
        <p:txBody>
          <a:bodyPr>
            <a:normAutofit/>
          </a:bodyPr>
          <a:lstStyle/>
          <a:p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Sistem Penjaminan Mutu Internal</a:t>
            </a:r>
            <a:br>
              <a:rPr lang="en-US"/>
            </a:br>
            <a:r>
              <a:rPr lang="en-US" sz="3600" i="1">
                <a:solidFill>
                  <a:srgbClr val="00B050"/>
                </a:solidFill>
              </a:rPr>
              <a:t>Kebijakan Nasional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799"/>
            <a:ext cx="8839200" cy="5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481328"/>
            <a:ext cx="5715000" cy="4525963"/>
          </a:xfrm>
        </p:spPr>
        <p:txBody>
          <a:bodyPr/>
          <a:lstStyle/>
          <a:p>
            <a:pPr marL="120650" indent="-11113">
              <a:buNone/>
            </a:pPr>
            <a:r>
              <a:rPr lang="en-US"/>
              <a:t>Peserta mampu menjelaskan bagaimana </a:t>
            </a:r>
            <a:r>
              <a:rPr lang="en-US" sz="3200" b="1">
                <a:solidFill>
                  <a:schemeClr val="accent4"/>
                </a:solidFill>
              </a:rPr>
              <a:t>budaya mutu dapat diterapkan</a:t>
            </a:r>
            <a:r>
              <a:rPr lang="en-US"/>
              <a:t> dalam rangka </a:t>
            </a:r>
            <a:r>
              <a:rPr lang="en-US" sz="3200" b="1">
                <a:solidFill>
                  <a:srgbClr val="00B050"/>
                </a:solidFill>
              </a:rPr>
              <a:t>pelaksanaan SPMI dan proses penjaminan mutu</a:t>
            </a:r>
            <a:r>
              <a:rPr lang="en-US"/>
              <a:t> pendidikan tinggi </a:t>
            </a:r>
            <a:r>
              <a:rPr lang="en-US" sz="3200" b="1">
                <a:solidFill>
                  <a:schemeClr val="accent2"/>
                </a:solidFill>
              </a:rPr>
              <a:t>di Universitas Universal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Capaian</a:t>
            </a:r>
            <a:endParaRPr lang="en-US" dirty="0"/>
          </a:p>
        </p:txBody>
      </p:sp>
      <p:pic>
        <p:nvPicPr>
          <p:cNvPr id="43009" name="Picture 1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608715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8439"/>
            <a:ext cx="8610600" cy="580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Uvers_LPM\02 KEGIATAN\SDM-201908 Orientasi Dosen 20191\Questions-for-Seller.jpe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4724400" cy="5257800"/>
          </a:xfrm>
        </p:spPr>
        <p:txBody>
          <a:bodyPr>
            <a:normAutofit/>
          </a:bodyPr>
          <a:lstStyle/>
          <a:p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Sistem Penjaminan Mutu Eksternal</a:t>
            </a:r>
            <a:br>
              <a:rPr lang="en-US"/>
            </a:br>
            <a:r>
              <a:rPr lang="en-US" sz="3600" i="1">
                <a:solidFill>
                  <a:srgbClr val="00B050"/>
                </a:solidFill>
              </a:rPr>
              <a:t>dan Akreditasi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Uvers_LPM\02 KEGIATAN\SDM-201908 Orientasi Dosen 20191\best-innovators-most-beautiful-questions-2-1068x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724400" cy="3810000"/>
          </a:xfrm>
        </p:spPr>
        <p:txBody>
          <a:bodyPr>
            <a:normAutofit/>
          </a:bodyPr>
          <a:lstStyle/>
          <a:p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Komentar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Sistem Penjaminan Mutu Internal</a:t>
            </a:r>
            <a:br>
              <a:rPr lang="en-US"/>
            </a:br>
            <a:r>
              <a:rPr lang="en-US" sz="3600" i="1">
                <a:solidFill>
                  <a:srgbClr val="00B050"/>
                </a:solidFill>
              </a:rPr>
              <a:t>Universitas Universal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/>
              <a:t>Apa yang dilakukan UVERS?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325" indent="0">
              <a:buNone/>
            </a:pPr>
            <a:r>
              <a:rPr lang="en-US" b="1">
                <a:solidFill>
                  <a:schemeClr val="accent4"/>
                </a:solidFill>
              </a:rPr>
              <a:t>Sistem Penjaminan Mutu Pendidikan Tinggi / SPM Dikti </a:t>
            </a:r>
            <a:r>
              <a:rPr lang="en-US" b="1">
                <a:solidFill>
                  <a:schemeClr val="accent3"/>
                </a:solidFill>
              </a:rPr>
              <a:t>.1</a:t>
            </a:r>
            <a:r>
              <a:rPr lang="en-US" b="1">
                <a:solidFill>
                  <a:schemeClr val="accent4"/>
                </a:solidFill>
              </a:rPr>
              <a:t> </a:t>
            </a:r>
            <a:r>
              <a:rPr lang="en-US" i="1">
                <a:solidFill>
                  <a:srgbClr val="00B050"/>
                </a:solidFill>
              </a:rPr>
              <a:t>Landasan Hukum</a:t>
            </a:r>
          </a:p>
          <a:p>
            <a:pPr marL="60325" indent="0">
              <a:buNone/>
            </a:pPr>
            <a:endParaRPr lang="en-US"/>
          </a:p>
          <a:p>
            <a:pPr marL="60325" indent="0" algn="r">
              <a:buNone/>
            </a:pPr>
            <a:r>
              <a:rPr lang="en-US" b="1">
                <a:solidFill>
                  <a:schemeClr val="accent3"/>
                </a:solidFill>
              </a:rPr>
              <a:t>2.</a:t>
            </a:r>
            <a:r>
              <a:rPr lang="en-US" b="1">
                <a:solidFill>
                  <a:schemeClr val="accent4"/>
                </a:solidFill>
              </a:rPr>
              <a:t> Sistem Penjaminan Mutu Internal / SPMI</a:t>
            </a:r>
            <a:r>
              <a:rPr lang="en-US"/>
              <a:t>                          </a:t>
            </a:r>
            <a:r>
              <a:rPr lang="en-US" i="1">
                <a:solidFill>
                  <a:srgbClr val="00B050"/>
                </a:solidFill>
              </a:rPr>
              <a:t>Kebijakan Nasional</a:t>
            </a:r>
          </a:p>
          <a:p>
            <a:pPr marL="60325" indent="0">
              <a:buNone/>
            </a:pPr>
            <a:endParaRPr lang="en-US"/>
          </a:p>
          <a:p>
            <a:pPr marL="60325" indent="0">
              <a:buNone/>
            </a:pPr>
            <a:r>
              <a:rPr lang="en-US" b="1">
                <a:solidFill>
                  <a:schemeClr val="accent4"/>
                </a:solidFill>
              </a:rPr>
              <a:t>Sistem Penjaminan Mutu Eksternal / SPME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.</a:t>
            </a:r>
            <a:r>
              <a:rPr lang="en-US" b="1">
                <a:solidFill>
                  <a:schemeClr val="accent3"/>
                </a:solidFill>
              </a:rPr>
              <a:t>3</a:t>
            </a:r>
            <a:r>
              <a:rPr lang="en-US"/>
              <a:t>                    </a:t>
            </a:r>
            <a:r>
              <a:rPr lang="en-US" i="1">
                <a:solidFill>
                  <a:srgbClr val="00B050"/>
                </a:solidFill>
              </a:rPr>
              <a:t>dan Akreditasi</a:t>
            </a:r>
          </a:p>
          <a:p>
            <a:pPr marL="60325" indent="0">
              <a:buNone/>
            </a:pPr>
            <a:endParaRPr lang="en-US"/>
          </a:p>
          <a:p>
            <a:pPr marL="60325" indent="0" algn="r">
              <a:buNone/>
            </a:pPr>
            <a:r>
              <a:rPr lang="en-US" b="1">
                <a:solidFill>
                  <a:schemeClr val="accent3"/>
                </a:solidFill>
              </a:rPr>
              <a:t>4.</a:t>
            </a:r>
            <a:r>
              <a:rPr lang="en-US" b="1">
                <a:solidFill>
                  <a:schemeClr val="accent4"/>
                </a:solidFill>
              </a:rPr>
              <a:t> SPMI Universitas Universal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7806" y="1677194"/>
            <a:ext cx="8689182" cy="1980406"/>
            <a:chOff x="227806" y="1677194"/>
            <a:chExt cx="8689182" cy="198040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8600" y="2667000"/>
              <a:ext cx="8686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266700" y="21717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8420894" y="3161506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8600" y="4267200"/>
            <a:ext cx="8689182" cy="1980406"/>
            <a:chOff x="227806" y="1677194"/>
            <a:chExt cx="8689182" cy="198040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8600" y="2667000"/>
              <a:ext cx="8686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266700" y="21717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420894" y="3161506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52600"/>
            <a:ext cx="9144001" cy="4524375"/>
          </a:xfrm>
          <a:prstGeom prst="rect">
            <a:avLst/>
          </a:prstGeom>
        </p:spPr>
      </p:pic>
      <p:pic>
        <p:nvPicPr>
          <p:cNvPr id="3" name="Picture 51" descr="3039244 copy.png"/>
          <p:cNvPicPr>
            <a:picLocks noChangeAspect="1"/>
          </p:cNvPicPr>
          <p:nvPr/>
        </p:nvPicPr>
        <p:blipFill>
          <a:blip r:embed="rId4"/>
          <a:srcRect t="5850" r="38719" b="13928"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3" descr="studen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14636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202362" y="-2"/>
            <a:ext cx="2776538" cy="2922590"/>
            <a:chOff x="6202053" y="-2"/>
            <a:chExt cx="2776847" cy="2922490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6594475" y="-2"/>
              <a:ext cx="2384425" cy="2443129"/>
              <a:chOff x="6429388" y="-2"/>
              <a:chExt cx="2548751" cy="2611569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6572263" y="-2"/>
                <a:ext cx="2053160" cy="1791481"/>
                <a:chOff x="1056" y="2352"/>
                <a:chExt cx="1392" cy="1200"/>
              </a:xfrm>
            </p:grpSpPr>
            <p:pic>
              <p:nvPicPr>
                <p:cNvPr id="10" name="Picture 40" descr="13385_tn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56" y="2352"/>
                  <a:ext cx="840" cy="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1" descr="10014_tn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310" y="2532"/>
                  <a:ext cx="1138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graphicFrame>
              <p:nvGraphicFramePr>
                <p:cNvPr id="12" name="Object 6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344" y="2736"/>
                <a:ext cx="1056" cy="8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58" name="Microsoft ClipArt Gallery" r:id="rId9" imgW="11804515" imgH="9970851" progId="">
                        <p:embed/>
                      </p:oleObj>
                    </mc:Choice>
                    <mc:Fallback>
                      <p:oleObj name="Microsoft ClipArt Gallery" r:id="rId9" imgW="11804515" imgH="9970851" progId="">
                        <p:embed/>
                        <p:pic>
                          <p:nvPicPr>
                            <p:cNvPr id="0" name="Object 6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44" y="2736"/>
                              <a:ext cx="1056" cy="8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13" name="Picture 43" descr="tn_comp37"/>
                <p:cNvPicPr>
                  <a:picLocks noChangeAspect="1" noChangeArrowheads="1" noCrop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765" y="3008"/>
                  <a:ext cx="305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4" descr="comp003"/>
                <p:cNvPicPr>
                  <a:picLocks noChangeAspect="1" noChangeArrowheads="1" noCrop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84" y="3168"/>
                  <a:ext cx="456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6429388" y="1805554"/>
                <a:ext cx="2548751" cy="80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 Long-life Learner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-3643152">
              <a:off x="5494874" y="1829504"/>
              <a:ext cx="1800163" cy="385805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6200775" y="3852863"/>
            <a:ext cx="2735263" cy="2576512"/>
            <a:chOff x="6200980" y="3853043"/>
            <a:chExt cx="2735058" cy="2576332"/>
          </a:xfrm>
        </p:grpSpPr>
        <p:grpSp>
          <p:nvGrpSpPr>
            <p:cNvPr id="16" name="Group 90"/>
            <p:cNvGrpSpPr>
              <a:grpSpLocks/>
            </p:cNvGrpSpPr>
            <p:nvPr/>
          </p:nvGrpSpPr>
          <p:grpSpPr bwMode="auto">
            <a:xfrm>
              <a:off x="6715125" y="4357688"/>
              <a:ext cx="2220913" cy="2071687"/>
              <a:chOff x="6500826" y="4429132"/>
              <a:chExt cx="2373982" cy="2214578"/>
            </a:xfrm>
          </p:grpSpPr>
          <p:pic>
            <p:nvPicPr>
              <p:cNvPr id="18" name="Picture 87" descr="2136954043_5145b15312 copy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00826" y="4429132"/>
                <a:ext cx="2214578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7001416" y="5929276"/>
                <a:ext cx="1873392" cy="68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Business Entrepreneur</a:t>
                </a:r>
              </a:p>
            </p:txBody>
          </p:sp>
        </p:grpSp>
        <p:sp>
          <p:nvSpPr>
            <p:cNvPr id="17" name="Freeform 26"/>
            <p:cNvSpPr>
              <a:spLocks/>
            </p:cNvSpPr>
            <p:nvPr/>
          </p:nvSpPr>
          <p:spPr bwMode="auto">
            <a:xfrm rot="3714760" flipV="1">
              <a:off x="5489036" y="4564987"/>
              <a:ext cx="1873119" cy="449229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6407150" y="2286000"/>
            <a:ext cx="2736850" cy="2047875"/>
            <a:chOff x="6407650" y="2286000"/>
            <a:chExt cx="2736350" cy="2047875"/>
          </a:xfrm>
        </p:grpSpPr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6737580" y="2286000"/>
              <a:ext cx="2406420" cy="2047876"/>
              <a:chOff x="3791" y="192"/>
              <a:chExt cx="1772" cy="1508"/>
            </a:xfrm>
          </p:grpSpPr>
          <p:grpSp>
            <p:nvGrpSpPr>
              <p:cNvPr id="27" name="Group 47"/>
              <p:cNvGrpSpPr>
                <a:grpSpLocks/>
              </p:cNvGrpSpPr>
              <p:nvPr/>
            </p:nvGrpSpPr>
            <p:grpSpPr bwMode="auto">
              <a:xfrm>
                <a:off x="3791" y="192"/>
                <a:ext cx="1613" cy="1169"/>
                <a:chOff x="2592" y="528"/>
                <a:chExt cx="1297" cy="1169"/>
              </a:xfrm>
            </p:grpSpPr>
            <p:pic>
              <p:nvPicPr>
                <p:cNvPr id="30" name="Picture 48" descr="1517_tn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592" y="528"/>
                  <a:ext cx="895" cy="1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1" name="Picture 49" descr="10014_tn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931" y="755"/>
                  <a:ext cx="958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32" name="Oval 50"/>
                <p:cNvSpPr>
                  <a:spLocks noChangeArrowheads="1"/>
                </p:cNvSpPr>
                <p:nvPr/>
              </p:nvSpPr>
              <p:spPr bwMode="auto">
                <a:xfrm rot="-3531661">
                  <a:off x="2868" y="833"/>
                  <a:ext cx="790" cy="56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aphicFrame>
              <p:nvGraphicFramePr>
                <p:cNvPr id="33" name="Object 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736" y="845"/>
                <a:ext cx="816" cy="8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59" name="Microsoft ClipArt Gallery" r:id="rId15" imgW="5737225" imgH="4908550" progId="">
                        <p:embed/>
                      </p:oleObj>
                    </mc:Choice>
                    <mc:Fallback>
                      <p:oleObj name="Microsoft ClipArt Gallery" r:id="rId15" imgW="5737225" imgH="4908550" progId="">
                        <p:embed/>
                        <p:pic>
                          <p:nvPicPr>
                            <p:cNvPr id="0" name="Object 5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6" y="845"/>
                              <a:ext cx="816" cy="8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pic>
            <p:nvPicPr>
              <p:cNvPr id="28" name="Picture 52" descr="bubbler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624" y="816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4353" y="1227"/>
                <a:ext cx="1210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Industry Professional </a:t>
                </a: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 rot="-2758780">
              <a:off x="6133152" y="2935464"/>
              <a:ext cx="929921" cy="488263"/>
              <a:chOff x="1109" y="1040"/>
              <a:chExt cx="1636" cy="1041"/>
            </a:xfrm>
          </p:grpSpPr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109" y="1074"/>
                <a:ext cx="938" cy="646"/>
              </a:xfrm>
              <a:custGeom>
                <a:avLst/>
                <a:gdLst>
                  <a:gd name="T0" fmla="*/ 0 w 952"/>
                  <a:gd name="T1" fmla="*/ 0 h 607"/>
                  <a:gd name="T2" fmla="*/ 0 w 952"/>
                  <a:gd name="T3" fmla="*/ 57 h 607"/>
                  <a:gd name="T4" fmla="*/ 65 w 952"/>
                  <a:gd name="T5" fmla="*/ 73 h 607"/>
                  <a:gd name="T6" fmla="*/ 124 w 952"/>
                  <a:gd name="T7" fmla="*/ 93 h 607"/>
                  <a:gd name="T8" fmla="*/ 177 w 952"/>
                  <a:gd name="T9" fmla="*/ 116 h 607"/>
                  <a:gd name="T10" fmla="*/ 233 w 952"/>
                  <a:gd name="T11" fmla="*/ 138 h 607"/>
                  <a:gd name="T12" fmla="*/ 282 w 952"/>
                  <a:gd name="T13" fmla="*/ 162 h 607"/>
                  <a:gd name="T14" fmla="*/ 320 w 952"/>
                  <a:gd name="T15" fmla="*/ 184 h 607"/>
                  <a:gd name="T16" fmla="*/ 358 w 952"/>
                  <a:gd name="T17" fmla="*/ 205 h 607"/>
                  <a:gd name="T18" fmla="*/ 400 w 952"/>
                  <a:gd name="T19" fmla="*/ 232 h 607"/>
                  <a:gd name="T20" fmla="*/ 436 w 952"/>
                  <a:gd name="T21" fmla="*/ 263 h 607"/>
                  <a:gd name="T22" fmla="*/ 480 w 952"/>
                  <a:gd name="T23" fmla="*/ 301 h 607"/>
                  <a:gd name="T24" fmla="*/ 512 w 952"/>
                  <a:gd name="T25" fmla="*/ 336 h 607"/>
                  <a:gd name="T26" fmla="*/ 547 w 952"/>
                  <a:gd name="T27" fmla="*/ 371 h 607"/>
                  <a:gd name="T28" fmla="*/ 577 w 952"/>
                  <a:gd name="T29" fmla="*/ 409 h 607"/>
                  <a:gd name="T30" fmla="*/ 618 w 952"/>
                  <a:gd name="T31" fmla="*/ 455 h 607"/>
                  <a:gd name="T32" fmla="*/ 660 w 952"/>
                  <a:gd name="T33" fmla="*/ 510 h 607"/>
                  <a:gd name="T34" fmla="*/ 684 w 952"/>
                  <a:gd name="T35" fmla="*/ 547 h 607"/>
                  <a:gd name="T36" fmla="*/ 709 w 952"/>
                  <a:gd name="T37" fmla="*/ 587 h 607"/>
                  <a:gd name="T38" fmla="*/ 736 w 952"/>
                  <a:gd name="T39" fmla="*/ 628 h 607"/>
                  <a:gd name="T40" fmla="*/ 758 w 952"/>
                  <a:gd name="T41" fmla="*/ 667 h 607"/>
                  <a:gd name="T42" fmla="*/ 786 w 952"/>
                  <a:gd name="T43" fmla="*/ 728 h 607"/>
                  <a:gd name="T44" fmla="*/ 803 w 952"/>
                  <a:gd name="T45" fmla="*/ 779 h 607"/>
                  <a:gd name="T46" fmla="*/ 897 w 952"/>
                  <a:gd name="T47" fmla="*/ 763 h 607"/>
                  <a:gd name="T48" fmla="*/ 866 w 952"/>
                  <a:gd name="T49" fmla="*/ 678 h 607"/>
                  <a:gd name="T50" fmla="*/ 820 w 952"/>
                  <a:gd name="T51" fmla="*/ 587 h 607"/>
                  <a:gd name="T52" fmla="*/ 771 w 952"/>
                  <a:gd name="T53" fmla="*/ 513 h 607"/>
                  <a:gd name="T54" fmla="*/ 709 w 952"/>
                  <a:gd name="T55" fmla="*/ 433 h 607"/>
                  <a:gd name="T56" fmla="*/ 626 w 952"/>
                  <a:gd name="T57" fmla="*/ 317 h 607"/>
                  <a:gd name="T58" fmla="*/ 533 w 952"/>
                  <a:gd name="T59" fmla="*/ 221 h 607"/>
                  <a:gd name="T60" fmla="*/ 433 w 952"/>
                  <a:gd name="T61" fmla="*/ 138 h 607"/>
                  <a:gd name="T62" fmla="*/ 347 w 952"/>
                  <a:gd name="T63" fmla="*/ 88 h 607"/>
                  <a:gd name="T64" fmla="*/ 235 w 952"/>
                  <a:gd name="T65" fmla="*/ 38 h 607"/>
                  <a:gd name="T66" fmla="*/ 148 w 952"/>
                  <a:gd name="T67" fmla="*/ 19 h 607"/>
                  <a:gd name="T68" fmla="*/ 0 w 952"/>
                  <a:gd name="T69" fmla="*/ 0 h 6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2" h="607">
                    <a:moveTo>
                      <a:pt x="0" y="0"/>
                    </a:moveTo>
                    <a:lnTo>
                      <a:pt x="0" y="45"/>
                    </a:lnTo>
                    <a:lnTo>
                      <a:pt x="69" y="57"/>
                    </a:lnTo>
                    <a:lnTo>
                      <a:pt x="132" y="72"/>
                    </a:lnTo>
                    <a:lnTo>
                      <a:pt x="189" y="90"/>
                    </a:lnTo>
                    <a:lnTo>
                      <a:pt x="248" y="108"/>
                    </a:lnTo>
                    <a:lnTo>
                      <a:pt x="298" y="126"/>
                    </a:lnTo>
                    <a:lnTo>
                      <a:pt x="340" y="144"/>
                    </a:lnTo>
                    <a:lnTo>
                      <a:pt x="379" y="160"/>
                    </a:lnTo>
                    <a:lnTo>
                      <a:pt x="424" y="181"/>
                    </a:lnTo>
                    <a:lnTo>
                      <a:pt x="463" y="205"/>
                    </a:lnTo>
                    <a:lnTo>
                      <a:pt x="508" y="235"/>
                    </a:lnTo>
                    <a:lnTo>
                      <a:pt x="544" y="262"/>
                    </a:lnTo>
                    <a:lnTo>
                      <a:pt x="580" y="289"/>
                    </a:lnTo>
                    <a:lnTo>
                      <a:pt x="613" y="319"/>
                    </a:lnTo>
                    <a:lnTo>
                      <a:pt x="655" y="355"/>
                    </a:lnTo>
                    <a:lnTo>
                      <a:pt x="700" y="397"/>
                    </a:lnTo>
                    <a:lnTo>
                      <a:pt x="726" y="427"/>
                    </a:lnTo>
                    <a:lnTo>
                      <a:pt x="753" y="459"/>
                    </a:lnTo>
                    <a:lnTo>
                      <a:pt x="780" y="490"/>
                    </a:lnTo>
                    <a:lnTo>
                      <a:pt x="804" y="520"/>
                    </a:lnTo>
                    <a:lnTo>
                      <a:pt x="834" y="568"/>
                    </a:lnTo>
                    <a:lnTo>
                      <a:pt x="852" y="607"/>
                    </a:lnTo>
                    <a:lnTo>
                      <a:pt x="952" y="595"/>
                    </a:lnTo>
                    <a:lnTo>
                      <a:pt x="919" y="529"/>
                    </a:lnTo>
                    <a:lnTo>
                      <a:pt x="870" y="459"/>
                    </a:lnTo>
                    <a:lnTo>
                      <a:pt x="819" y="400"/>
                    </a:lnTo>
                    <a:lnTo>
                      <a:pt x="753" y="337"/>
                    </a:lnTo>
                    <a:lnTo>
                      <a:pt x="664" y="247"/>
                    </a:lnTo>
                    <a:lnTo>
                      <a:pt x="565" y="172"/>
                    </a:lnTo>
                    <a:lnTo>
                      <a:pt x="460" y="108"/>
                    </a:lnTo>
                    <a:lnTo>
                      <a:pt x="367" y="69"/>
                    </a:lnTo>
                    <a:lnTo>
                      <a:pt x="251" y="30"/>
                    </a:lnTo>
                    <a:lnTo>
                      <a:pt x="15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2253" y="1648"/>
                <a:ext cx="492" cy="433"/>
              </a:xfrm>
              <a:custGeom>
                <a:avLst/>
                <a:gdLst>
                  <a:gd name="T0" fmla="*/ 0 w 493"/>
                  <a:gd name="T1" fmla="*/ 331 h 434"/>
                  <a:gd name="T2" fmla="*/ 0 w 493"/>
                  <a:gd name="T3" fmla="*/ 430 h 434"/>
                  <a:gd name="T4" fmla="*/ 20 w 493"/>
                  <a:gd name="T5" fmla="*/ 405 h 434"/>
                  <a:gd name="T6" fmla="*/ 42 w 493"/>
                  <a:gd name="T7" fmla="*/ 379 h 434"/>
                  <a:gd name="T8" fmla="*/ 71 w 493"/>
                  <a:gd name="T9" fmla="*/ 352 h 434"/>
                  <a:gd name="T10" fmla="*/ 107 w 493"/>
                  <a:gd name="T11" fmla="*/ 321 h 434"/>
                  <a:gd name="T12" fmla="*/ 142 w 493"/>
                  <a:gd name="T13" fmla="*/ 287 h 434"/>
                  <a:gd name="T14" fmla="*/ 178 w 493"/>
                  <a:gd name="T15" fmla="*/ 255 h 434"/>
                  <a:gd name="T16" fmla="*/ 211 w 493"/>
                  <a:gd name="T17" fmla="*/ 228 h 434"/>
                  <a:gd name="T18" fmla="*/ 241 w 493"/>
                  <a:gd name="T19" fmla="*/ 208 h 434"/>
                  <a:gd name="T20" fmla="*/ 270 w 493"/>
                  <a:gd name="T21" fmla="*/ 186 h 434"/>
                  <a:gd name="T22" fmla="*/ 304 w 493"/>
                  <a:gd name="T23" fmla="*/ 164 h 434"/>
                  <a:gd name="T24" fmla="*/ 344 w 493"/>
                  <a:gd name="T25" fmla="*/ 141 h 434"/>
                  <a:gd name="T26" fmla="*/ 381 w 493"/>
                  <a:gd name="T27" fmla="*/ 123 h 434"/>
                  <a:gd name="T28" fmla="*/ 419 w 493"/>
                  <a:gd name="T29" fmla="*/ 107 h 434"/>
                  <a:gd name="T30" fmla="*/ 459 w 493"/>
                  <a:gd name="T31" fmla="*/ 90 h 434"/>
                  <a:gd name="T32" fmla="*/ 489 w 493"/>
                  <a:gd name="T33" fmla="*/ 76 h 434"/>
                  <a:gd name="T34" fmla="*/ 489 w 493"/>
                  <a:gd name="T35" fmla="*/ 0 h 434"/>
                  <a:gd name="T36" fmla="*/ 435 w 493"/>
                  <a:gd name="T37" fmla="*/ 15 h 434"/>
                  <a:gd name="T38" fmla="*/ 356 w 493"/>
                  <a:gd name="T39" fmla="*/ 49 h 434"/>
                  <a:gd name="T40" fmla="*/ 255 w 493"/>
                  <a:gd name="T41" fmla="*/ 92 h 434"/>
                  <a:gd name="T42" fmla="*/ 185 w 493"/>
                  <a:gd name="T43" fmla="*/ 138 h 434"/>
                  <a:gd name="T44" fmla="*/ 117 w 493"/>
                  <a:gd name="T45" fmla="*/ 204 h 434"/>
                  <a:gd name="T46" fmla="*/ 50 w 493"/>
                  <a:gd name="T47" fmla="*/ 255 h 434"/>
                  <a:gd name="T48" fmla="*/ 0 w 493"/>
                  <a:gd name="T49" fmla="*/ 308 h 434"/>
                  <a:gd name="T50" fmla="*/ 0 w 493"/>
                  <a:gd name="T51" fmla="*/ 429 h 434"/>
                  <a:gd name="T52" fmla="*/ 0 w 493"/>
                  <a:gd name="T53" fmla="*/ 427 h 434"/>
                  <a:gd name="T54" fmla="*/ 0 w 493"/>
                  <a:gd name="T55" fmla="*/ 331 h 4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93" h="434">
                    <a:moveTo>
                      <a:pt x="0" y="335"/>
                    </a:moveTo>
                    <a:lnTo>
                      <a:pt x="0" y="434"/>
                    </a:lnTo>
                    <a:lnTo>
                      <a:pt x="20" y="409"/>
                    </a:lnTo>
                    <a:lnTo>
                      <a:pt x="42" y="383"/>
                    </a:lnTo>
                    <a:lnTo>
                      <a:pt x="71" y="356"/>
                    </a:lnTo>
                    <a:lnTo>
                      <a:pt x="107" y="325"/>
                    </a:lnTo>
                    <a:lnTo>
                      <a:pt x="142" y="291"/>
                    </a:lnTo>
                    <a:lnTo>
                      <a:pt x="178" y="259"/>
                    </a:lnTo>
                    <a:lnTo>
                      <a:pt x="211" y="232"/>
                    </a:lnTo>
                    <a:lnTo>
                      <a:pt x="241" y="208"/>
                    </a:lnTo>
                    <a:lnTo>
                      <a:pt x="274" y="186"/>
                    </a:lnTo>
                    <a:lnTo>
                      <a:pt x="308" y="164"/>
                    </a:lnTo>
                    <a:lnTo>
                      <a:pt x="348" y="141"/>
                    </a:lnTo>
                    <a:lnTo>
                      <a:pt x="385" y="123"/>
                    </a:lnTo>
                    <a:lnTo>
                      <a:pt x="423" y="107"/>
                    </a:lnTo>
                    <a:lnTo>
                      <a:pt x="463" y="90"/>
                    </a:lnTo>
                    <a:lnTo>
                      <a:pt x="493" y="76"/>
                    </a:lnTo>
                    <a:lnTo>
                      <a:pt x="493" y="0"/>
                    </a:lnTo>
                    <a:lnTo>
                      <a:pt x="439" y="15"/>
                    </a:lnTo>
                    <a:lnTo>
                      <a:pt x="360" y="49"/>
                    </a:lnTo>
                    <a:lnTo>
                      <a:pt x="259" y="92"/>
                    </a:lnTo>
                    <a:lnTo>
                      <a:pt x="185" y="138"/>
                    </a:lnTo>
                    <a:lnTo>
                      <a:pt x="117" y="204"/>
                    </a:lnTo>
                    <a:lnTo>
                      <a:pt x="50" y="259"/>
                    </a:lnTo>
                    <a:lnTo>
                      <a:pt x="0" y="312"/>
                    </a:lnTo>
                    <a:lnTo>
                      <a:pt x="0" y="433"/>
                    </a:lnTo>
                    <a:lnTo>
                      <a:pt x="0" y="431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670" y="1797"/>
                <a:ext cx="587" cy="271"/>
              </a:xfrm>
              <a:custGeom>
                <a:avLst/>
                <a:gdLst>
                  <a:gd name="T0" fmla="*/ 0 w 589"/>
                  <a:gd name="T1" fmla="*/ 0 h 270"/>
                  <a:gd name="T2" fmla="*/ 0 w 589"/>
                  <a:gd name="T3" fmla="*/ 83 h 270"/>
                  <a:gd name="T4" fmla="*/ 38 w 589"/>
                  <a:gd name="T5" fmla="*/ 90 h 270"/>
                  <a:gd name="T6" fmla="*/ 77 w 589"/>
                  <a:gd name="T7" fmla="*/ 97 h 270"/>
                  <a:gd name="T8" fmla="*/ 114 w 589"/>
                  <a:gd name="T9" fmla="*/ 106 h 270"/>
                  <a:gd name="T10" fmla="*/ 148 w 589"/>
                  <a:gd name="T11" fmla="*/ 115 h 270"/>
                  <a:gd name="T12" fmla="*/ 192 w 589"/>
                  <a:gd name="T13" fmla="*/ 126 h 270"/>
                  <a:gd name="T14" fmla="*/ 240 w 589"/>
                  <a:gd name="T15" fmla="*/ 142 h 270"/>
                  <a:gd name="T16" fmla="*/ 300 w 589"/>
                  <a:gd name="T17" fmla="*/ 160 h 270"/>
                  <a:gd name="T18" fmla="*/ 358 w 589"/>
                  <a:gd name="T19" fmla="*/ 176 h 270"/>
                  <a:gd name="T20" fmla="*/ 396 w 589"/>
                  <a:gd name="T21" fmla="*/ 189 h 270"/>
                  <a:gd name="T22" fmla="*/ 439 w 589"/>
                  <a:gd name="T23" fmla="*/ 207 h 270"/>
                  <a:gd name="T24" fmla="*/ 486 w 589"/>
                  <a:gd name="T25" fmla="*/ 227 h 270"/>
                  <a:gd name="T26" fmla="*/ 530 w 589"/>
                  <a:gd name="T27" fmla="*/ 247 h 270"/>
                  <a:gd name="T28" fmla="*/ 562 w 589"/>
                  <a:gd name="T29" fmla="*/ 263 h 270"/>
                  <a:gd name="T30" fmla="*/ 581 w 589"/>
                  <a:gd name="T31" fmla="*/ 274 h 270"/>
                  <a:gd name="T32" fmla="*/ 581 w 589"/>
                  <a:gd name="T33" fmla="*/ 171 h 270"/>
                  <a:gd name="T34" fmla="*/ 544 w 589"/>
                  <a:gd name="T35" fmla="*/ 145 h 270"/>
                  <a:gd name="T36" fmla="*/ 470 w 589"/>
                  <a:gd name="T37" fmla="*/ 105 h 270"/>
                  <a:gd name="T38" fmla="*/ 388 w 589"/>
                  <a:gd name="T39" fmla="*/ 69 h 270"/>
                  <a:gd name="T40" fmla="*/ 311 w 589"/>
                  <a:gd name="T41" fmla="*/ 49 h 270"/>
                  <a:gd name="T42" fmla="*/ 222 w 589"/>
                  <a:gd name="T43" fmla="*/ 24 h 270"/>
                  <a:gd name="T44" fmla="*/ 137 w 589"/>
                  <a:gd name="T45" fmla="*/ 7 h 270"/>
                  <a:gd name="T46" fmla="*/ 74 w 589"/>
                  <a:gd name="T47" fmla="*/ 1 h 270"/>
                  <a:gd name="T48" fmla="*/ 0 w 589"/>
                  <a:gd name="T49" fmla="*/ 0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9" h="270">
                    <a:moveTo>
                      <a:pt x="0" y="0"/>
                    </a:moveTo>
                    <a:lnTo>
                      <a:pt x="0" y="83"/>
                    </a:lnTo>
                    <a:lnTo>
                      <a:pt x="38" y="90"/>
                    </a:lnTo>
                    <a:lnTo>
                      <a:pt x="77" y="97"/>
                    </a:lnTo>
                    <a:lnTo>
                      <a:pt x="114" y="106"/>
                    </a:lnTo>
                    <a:lnTo>
                      <a:pt x="152" y="115"/>
                    </a:lnTo>
                    <a:lnTo>
                      <a:pt x="196" y="126"/>
                    </a:lnTo>
                    <a:lnTo>
                      <a:pt x="244" y="138"/>
                    </a:lnTo>
                    <a:lnTo>
                      <a:pt x="304" y="156"/>
                    </a:lnTo>
                    <a:lnTo>
                      <a:pt x="362" y="172"/>
                    </a:lnTo>
                    <a:lnTo>
                      <a:pt x="400" y="185"/>
                    </a:lnTo>
                    <a:lnTo>
                      <a:pt x="445" y="203"/>
                    </a:lnTo>
                    <a:lnTo>
                      <a:pt x="494" y="223"/>
                    </a:lnTo>
                    <a:lnTo>
                      <a:pt x="538" y="243"/>
                    </a:lnTo>
                    <a:lnTo>
                      <a:pt x="570" y="259"/>
                    </a:lnTo>
                    <a:lnTo>
                      <a:pt x="589" y="270"/>
                    </a:lnTo>
                    <a:lnTo>
                      <a:pt x="589" y="167"/>
                    </a:lnTo>
                    <a:lnTo>
                      <a:pt x="552" y="141"/>
                    </a:lnTo>
                    <a:lnTo>
                      <a:pt x="478" y="105"/>
                    </a:lnTo>
                    <a:lnTo>
                      <a:pt x="392" y="69"/>
                    </a:lnTo>
                    <a:lnTo>
                      <a:pt x="315" y="49"/>
                    </a:lnTo>
                    <a:lnTo>
                      <a:pt x="226" y="24"/>
                    </a:lnTo>
                    <a:lnTo>
                      <a:pt x="137" y="7"/>
                    </a:lnTo>
                    <a:lnTo>
                      <a:pt x="7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111" y="1040"/>
                <a:ext cx="1609" cy="876"/>
              </a:xfrm>
              <a:custGeom>
                <a:avLst/>
                <a:gdLst>
                  <a:gd name="T0" fmla="*/ 82 w 1645"/>
                  <a:gd name="T1" fmla="*/ 0 h 823"/>
                  <a:gd name="T2" fmla="*/ 173 w 1645"/>
                  <a:gd name="T3" fmla="*/ 0 h 823"/>
                  <a:gd name="T4" fmla="*/ 267 w 1645"/>
                  <a:gd name="T5" fmla="*/ 6 h 823"/>
                  <a:gd name="T6" fmla="*/ 354 w 1645"/>
                  <a:gd name="T7" fmla="*/ 26 h 823"/>
                  <a:gd name="T8" fmla="*/ 454 w 1645"/>
                  <a:gd name="T9" fmla="*/ 57 h 823"/>
                  <a:gd name="T10" fmla="*/ 550 w 1645"/>
                  <a:gd name="T11" fmla="*/ 100 h 823"/>
                  <a:gd name="T12" fmla="*/ 651 w 1645"/>
                  <a:gd name="T13" fmla="*/ 158 h 823"/>
                  <a:gd name="T14" fmla="*/ 742 w 1645"/>
                  <a:gd name="T15" fmla="*/ 218 h 823"/>
                  <a:gd name="T16" fmla="*/ 828 w 1645"/>
                  <a:gd name="T17" fmla="*/ 279 h 823"/>
                  <a:gd name="T18" fmla="*/ 916 w 1645"/>
                  <a:gd name="T19" fmla="*/ 348 h 823"/>
                  <a:gd name="T20" fmla="*/ 999 w 1645"/>
                  <a:gd name="T21" fmla="*/ 425 h 823"/>
                  <a:gd name="T22" fmla="*/ 1078 w 1645"/>
                  <a:gd name="T23" fmla="*/ 513 h 823"/>
                  <a:gd name="T24" fmla="*/ 1143 w 1645"/>
                  <a:gd name="T25" fmla="*/ 601 h 823"/>
                  <a:gd name="T26" fmla="*/ 1187 w 1645"/>
                  <a:gd name="T27" fmla="*/ 684 h 823"/>
                  <a:gd name="T28" fmla="*/ 1461 w 1645"/>
                  <a:gd name="T29" fmla="*/ 657 h 823"/>
                  <a:gd name="T30" fmla="*/ 1367 w 1645"/>
                  <a:gd name="T31" fmla="*/ 715 h 823"/>
                  <a:gd name="T32" fmla="*/ 1303 w 1645"/>
                  <a:gd name="T33" fmla="*/ 761 h 823"/>
                  <a:gd name="T34" fmla="*/ 1248 w 1645"/>
                  <a:gd name="T35" fmla="*/ 809 h 823"/>
                  <a:gd name="T36" fmla="*/ 1196 w 1645"/>
                  <a:gd name="T37" fmla="*/ 867 h 823"/>
                  <a:gd name="T38" fmla="*/ 1135 w 1645"/>
                  <a:gd name="T39" fmla="*/ 944 h 823"/>
                  <a:gd name="T40" fmla="*/ 1078 w 1645"/>
                  <a:gd name="T41" fmla="*/ 1022 h 823"/>
                  <a:gd name="T42" fmla="*/ 1028 w 1645"/>
                  <a:gd name="T43" fmla="*/ 1041 h 823"/>
                  <a:gd name="T44" fmla="*/ 978 w 1645"/>
                  <a:gd name="T45" fmla="*/ 1005 h 823"/>
                  <a:gd name="T46" fmla="*/ 915 w 1645"/>
                  <a:gd name="T47" fmla="*/ 970 h 823"/>
                  <a:gd name="T48" fmla="*/ 857 w 1645"/>
                  <a:gd name="T49" fmla="*/ 943 h 823"/>
                  <a:gd name="T50" fmla="*/ 791 w 1645"/>
                  <a:gd name="T51" fmla="*/ 918 h 823"/>
                  <a:gd name="T52" fmla="*/ 724 w 1645"/>
                  <a:gd name="T53" fmla="*/ 894 h 823"/>
                  <a:gd name="T54" fmla="*/ 659 w 1645"/>
                  <a:gd name="T55" fmla="*/ 875 h 823"/>
                  <a:gd name="T56" fmla="*/ 597 w 1645"/>
                  <a:gd name="T57" fmla="*/ 856 h 823"/>
                  <a:gd name="T58" fmla="*/ 513 w 1645"/>
                  <a:gd name="T59" fmla="*/ 838 h 823"/>
                  <a:gd name="T60" fmla="*/ 820 w 1645"/>
                  <a:gd name="T61" fmla="*/ 696 h 823"/>
                  <a:gd name="T62" fmla="*/ 748 w 1645"/>
                  <a:gd name="T63" fmla="*/ 563 h 823"/>
                  <a:gd name="T64" fmla="*/ 693 w 1645"/>
                  <a:gd name="T65" fmla="*/ 486 h 823"/>
                  <a:gd name="T66" fmla="*/ 613 w 1645"/>
                  <a:gd name="T67" fmla="*/ 382 h 823"/>
                  <a:gd name="T68" fmla="*/ 545 w 1645"/>
                  <a:gd name="T69" fmla="*/ 301 h 823"/>
                  <a:gd name="T70" fmla="*/ 490 w 1645"/>
                  <a:gd name="T71" fmla="*/ 242 h 823"/>
                  <a:gd name="T72" fmla="*/ 421 w 1645"/>
                  <a:gd name="T73" fmla="*/ 181 h 823"/>
                  <a:gd name="T74" fmla="*/ 351 w 1645"/>
                  <a:gd name="T75" fmla="*/ 131 h 823"/>
                  <a:gd name="T76" fmla="*/ 267 w 1645"/>
                  <a:gd name="T77" fmla="*/ 88 h 823"/>
                  <a:gd name="T78" fmla="*/ 176 w 1645"/>
                  <a:gd name="T79" fmla="*/ 57 h 823"/>
                  <a:gd name="T80" fmla="*/ 79 w 1645"/>
                  <a:gd name="T81" fmla="*/ 32 h 8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45" h="823">
                    <a:moveTo>
                      <a:pt x="0" y="6"/>
                    </a:moveTo>
                    <a:lnTo>
                      <a:pt x="90" y="0"/>
                    </a:lnTo>
                    <a:lnTo>
                      <a:pt x="135" y="0"/>
                    </a:lnTo>
                    <a:lnTo>
                      <a:pt x="189" y="0"/>
                    </a:lnTo>
                    <a:lnTo>
                      <a:pt x="240" y="3"/>
                    </a:lnTo>
                    <a:lnTo>
                      <a:pt x="291" y="6"/>
                    </a:lnTo>
                    <a:lnTo>
                      <a:pt x="341" y="12"/>
                    </a:lnTo>
                    <a:lnTo>
                      <a:pt x="386" y="21"/>
                    </a:lnTo>
                    <a:lnTo>
                      <a:pt x="436" y="30"/>
                    </a:lnTo>
                    <a:lnTo>
                      <a:pt x="496" y="45"/>
                    </a:lnTo>
                    <a:lnTo>
                      <a:pt x="550" y="63"/>
                    </a:lnTo>
                    <a:lnTo>
                      <a:pt x="601" y="78"/>
                    </a:lnTo>
                    <a:lnTo>
                      <a:pt x="658" y="99"/>
                    </a:lnTo>
                    <a:lnTo>
                      <a:pt x="712" y="123"/>
                    </a:lnTo>
                    <a:lnTo>
                      <a:pt x="766" y="147"/>
                    </a:lnTo>
                    <a:lnTo>
                      <a:pt x="811" y="170"/>
                    </a:lnTo>
                    <a:lnTo>
                      <a:pt x="862" y="194"/>
                    </a:lnTo>
                    <a:lnTo>
                      <a:pt x="905" y="217"/>
                    </a:lnTo>
                    <a:lnTo>
                      <a:pt x="953" y="244"/>
                    </a:lnTo>
                    <a:lnTo>
                      <a:pt x="1001" y="271"/>
                    </a:lnTo>
                    <a:lnTo>
                      <a:pt x="1049" y="304"/>
                    </a:lnTo>
                    <a:lnTo>
                      <a:pt x="1091" y="331"/>
                    </a:lnTo>
                    <a:lnTo>
                      <a:pt x="1136" y="367"/>
                    </a:lnTo>
                    <a:lnTo>
                      <a:pt x="1178" y="400"/>
                    </a:lnTo>
                    <a:lnTo>
                      <a:pt x="1217" y="433"/>
                    </a:lnTo>
                    <a:lnTo>
                      <a:pt x="1249" y="469"/>
                    </a:lnTo>
                    <a:lnTo>
                      <a:pt x="1276" y="500"/>
                    </a:lnTo>
                    <a:lnTo>
                      <a:pt x="1297" y="533"/>
                    </a:lnTo>
                    <a:lnTo>
                      <a:pt x="1645" y="489"/>
                    </a:lnTo>
                    <a:lnTo>
                      <a:pt x="1596" y="512"/>
                    </a:lnTo>
                    <a:lnTo>
                      <a:pt x="1539" y="536"/>
                    </a:lnTo>
                    <a:lnTo>
                      <a:pt x="1494" y="557"/>
                    </a:lnTo>
                    <a:lnTo>
                      <a:pt x="1460" y="573"/>
                    </a:lnTo>
                    <a:lnTo>
                      <a:pt x="1423" y="593"/>
                    </a:lnTo>
                    <a:lnTo>
                      <a:pt x="1393" y="611"/>
                    </a:lnTo>
                    <a:lnTo>
                      <a:pt x="1364" y="630"/>
                    </a:lnTo>
                    <a:lnTo>
                      <a:pt x="1335" y="653"/>
                    </a:lnTo>
                    <a:lnTo>
                      <a:pt x="1307" y="676"/>
                    </a:lnTo>
                    <a:lnTo>
                      <a:pt x="1273" y="705"/>
                    </a:lnTo>
                    <a:lnTo>
                      <a:pt x="1240" y="736"/>
                    </a:lnTo>
                    <a:lnTo>
                      <a:pt x="1211" y="762"/>
                    </a:lnTo>
                    <a:lnTo>
                      <a:pt x="1178" y="796"/>
                    </a:lnTo>
                    <a:lnTo>
                      <a:pt x="1151" y="823"/>
                    </a:lnTo>
                    <a:lnTo>
                      <a:pt x="1124" y="811"/>
                    </a:lnTo>
                    <a:lnTo>
                      <a:pt x="1097" y="796"/>
                    </a:lnTo>
                    <a:lnTo>
                      <a:pt x="1068" y="783"/>
                    </a:lnTo>
                    <a:lnTo>
                      <a:pt x="1034" y="769"/>
                    </a:lnTo>
                    <a:lnTo>
                      <a:pt x="999" y="755"/>
                    </a:lnTo>
                    <a:lnTo>
                      <a:pt x="967" y="744"/>
                    </a:lnTo>
                    <a:lnTo>
                      <a:pt x="936" y="735"/>
                    </a:lnTo>
                    <a:lnTo>
                      <a:pt x="901" y="724"/>
                    </a:lnTo>
                    <a:lnTo>
                      <a:pt x="864" y="715"/>
                    </a:lnTo>
                    <a:lnTo>
                      <a:pt x="826" y="705"/>
                    </a:lnTo>
                    <a:lnTo>
                      <a:pt x="791" y="696"/>
                    </a:lnTo>
                    <a:lnTo>
                      <a:pt x="757" y="687"/>
                    </a:lnTo>
                    <a:lnTo>
                      <a:pt x="720" y="681"/>
                    </a:lnTo>
                    <a:lnTo>
                      <a:pt x="685" y="673"/>
                    </a:lnTo>
                    <a:lnTo>
                      <a:pt x="652" y="666"/>
                    </a:lnTo>
                    <a:lnTo>
                      <a:pt x="613" y="658"/>
                    </a:lnTo>
                    <a:lnTo>
                      <a:pt x="560" y="652"/>
                    </a:lnTo>
                    <a:lnTo>
                      <a:pt x="920" y="590"/>
                    </a:lnTo>
                    <a:lnTo>
                      <a:pt x="896" y="542"/>
                    </a:lnTo>
                    <a:lnTo>
                      <a:pt x="868" y="506"/>
                    </a:lnTo>
                    <a:lnTo>
                      <a:pt x="817" y="439"/>
                    </a:lnTo>
                    <a:lnTo>
                      <a:pt x="787" y="409"/>
                    </a:lnTo>
                    <a:lnTo>
                      <a:pt x="757" y="379"/>
                    </a:lnTo>
                    <a:lnTo>
                      <a:pt x="703" y="328"/>
                    </a:lnTo>
                    <a:lnTo>
                      <a:pt x="670" y="298"/>
                    </a:lnTo>
                    <a:lnTo>
                      <a:pt x="631" y="262"/>
                    </a:lnTo>
                    <a:lnTo>
                      <a:pt x="595" y="235"/>
                    </a:lnTo>
                    <a:lnTo>
                      <a:pt x="565" y="211"/>
                    </a:lnTo>
                    <a:lnTo>
                      <a:pt x="535" y="188"/>
                    </a:lnTo>
                    <a:lnTo>
                      <a:pt x="499" y="164"/>
                    </a:lnTo>
                    <a:lnTo>
                      <a:pt x="460" y="141"/>
                    </a:lnTo>
                    <a:lnTo>
                      <a:pt x="421" y="123"/>
                    </a:lnTo>
                    <a:lnTo>
                      <a:pt x="383" y="102"/>
                    </a:lnTo>
                    <a:lnTo>
                      <a:pt x="335" y="84"/>
                    </a:lnTo>
                    <a:lnTo>
                      <a:pt x="291" y="69"/>
                    </a:lnTo>
                    <a:lnTo>
                      <a:pt x="240" y="57"/>
                    </a:lnTo>
                    <a:lnTo>
                      <a:pt x="192" y="45"/>
                    </a:lnTo>
                    <a:lnTo>
                      <a:pt x="141" y="33"/>
                    </a:lnTo>
                    <a:lnTo>
                      <a:pt x="87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2286000" y="3200400"/>
            <a:ext cx="1593905" cy="1192043"/>
            <a:chOff x="1966" y="346"/>
            <a:chExt cx="1179" cy="1011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007" y="346"/>
              <a:ext cx="1138" cy="97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 flipH="1">
              <a:off x="2135" y="363"/>
              <a:ext cx="369" cy="508"/>
              <a:chOff x="958" y="2457"/>
              <a:chExt cx="488" cy="588"/>
            </a:xfrm>
          </p:grpSpPr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>
                  <a:gd name="T0" fmla="*/ 0 w 2215"/>
                  <a:gd name="T1" fmla="*/ 0 h 939"/>
                  <a:gd name="T2" fmla="*/ 0 w 2215"/>
                  <a:gd name="T3" fmla="*/ 0 h 939"/>
                  <a:gd name="T4" fmla="*/ 0 w 2215"/>
                  <a:gd name="T5" fmla="*/ 0 h 939"/>
                  <a:gd name="T6" fmla="*/ 0 w 2215"/>
                  <a:gd name="T7" fmla="*/ 0 h 939"/>
                  <a:gd name="T8" fmla="*/ 0 w 2215"/>
                  <a:gd name="T9" fmla="*/ 0 h 939"/>
                  <a:gd name="T10" fmla="*/ 0 w 2215"/>
                  <a:gd name="T11" fmla="*/ 0 h 939"/>
                  <a:gd name="T12" fmla="*/ 0 w 2215"/>
                  <a:gd name="T13" fmla="*/ 0 h 939"/>
                  <a:gd name="T14" fmla="*/ 0 w 2215"/>
                  <a:gd name="T15" fmla="*/ 0 h 939"/>
                  <a:gd name="T16" fmla="*/ 0 w 2215"/>
                  <a:gd name="T17" fmla="*/ 0 h 939"/>
                  <a:gd name="T18" fmla="*/ 0 w 2215"/>
                  <a:gd name="T19" fmla="*/ 0 h 939"/>
                  <a:gd name="T20" fmla="*/ 0 w 2215"/>
                  <a:gd name="T21" fmla="*/ 0 h 939"/>
                  <a:gd name="T22" fmla="*/ 0 w 2215"/>
                  <a:gd name="T23" fmla="*/ 0 h 939"/>
                  <a:gd name="T24" fmla="*/ 0 w 2215"/>
                  <a:gd name="T25" fmla="*/ 0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0 w 3291"/>
                  <a:gd name="T3" fmla="*/ 0 h 4611"/>
                  <a:gd name="T4" fmla="*/ 0 w 3291"/>
                  <a:gd name="T5" fmla="*/ 0 h 4611"/>
                  <a:gd name="T6" fmla="*/ 0 w 3291"/>
                  <a:gd name="T7" fmla="*/ 0 h 4611"/>
                  <a:gd name="T8" fmla="*/ 0 w 3291"/>
                  <a:gd name="T9" fmla="*/ 0 h 4611"/>
                  <a:gd name="T10" fmla="*/ 0 w 3291"/>
                  <a:gd name="T11" fmla="*/ 0 h 4611"/>
                  <a:gd name="T12" fmla="*/ 0 w 3291"/>
                  <a:gd name="T13" fmla="*/ 0 h 4611"/>
                  <a:gd name="T14" fmla="*/ 0 w 3291"/>
                  <a:gd name="T15" fmla="*/ 0 h 4611"/>
                  <a:gd name="T16" fmla="*/ 0 w 3291"/>
                  <a:gd name="T17" fmla="*/ 0 h 4611"/>
                  <a:gd name="T18" fmla="*/ 0 w 3291"/>
                  <a:gd name="T19" fmla="*/ 0 h 4611"/>
                  <a:gd name="T20" fmla="*/ 0 w 3291"/>
                  <a:gd name="T21" fmla="*/ 0 h 4611"/>
                  <a:gd name="T22" fmla="*/ 0 w 3291"/>
                  <a:gd name="T23" fmla="*/ 0 h 4611"/>
                  <a:gd name="T24" fmla="*/ 0 w 3291"/>
                  <a:gd name="T25" fmla="*/ 0 h 4611"/>
                  <a:gd name="T26" fmla="*/ 0 w 3291"/>
                  <a:gd name="T27" fmla="*/ 0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>
                  <a:gd name="T0" fmla="*/ 0 w 1065"/>
                  <a:gd name="T1" fmla="*/ 0 h 812"/>
                  <a:gd name="T2" fmla="*/ 0 w 1065"/>
                  <a:gd name="T3" fmla="*/ 0 h 812"/>
                  <a:gd name="T4" fmla="*/ 0 w 1065"/>
                  <a:gd name="T5" fmla="*/ 0 h 812"/>
                  <a:gd name="T6" fmla="*/ 0 w 1065"/>
                  <a:gd name="T7" fmla="*/ 0 h 812"/>
                  <a:gd name="T8" fmla="*/ 0 w 1065"/>
                  <a:gd name="T9" fmla="*/ 0 h 812"/>
                  <a:gd name="T10" fmla="*/ 0 w 1065"/>
                  <a:gd name="T11" fmla="*/ 0 h 812"/>
                  <a:gd name="T12" fmla="*/ 0 w 1065"/>
                  <a:gd name="T13" fmla="*/ 0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>
                  <a:gd name="T0" fmla="*/ 0 w 7258"/>
                  <a:gd name="T1" fmla="*/ 0 h 7875"/>
                  <a:gd name="T2" fmla="*/ 0 w 7258"/>
                  <a:gd name="T3" fmla="*/ 0 h 7875"/>
                  <a:gd name="T4" fmla="*/ 0 w 7258"/>
                  <a:gd name="T5" fmla="*/ 0 h 7875"/>
                  <a:gd name="T6" fmla="*/ 0 w 7258"/>
                  <a:gd name="T7" fmla="*/ 0 h 7875"/>
                  <a:gd name="T8" fmla="*/ 0 w 7258"/>
                  <a:gd name="T9" fmla="*/ 0 h 7875"/>
                  <a:gd name="T10" fmla="*/ 0 w 7258"/>
                  <a:gd name="T11" fmla="*/ 0 h 7875"/>
                  <a:gd name="T12" fmla="*/ 0 w 7258"/>
                  <a:gd name="T13" fmla="*/ 0 h 7875"/>
                  <a:gd name="T14" fmla="*/ 0 w 7258"/>
                  <a:gd name="T15" fmla="*/ 0 h 7875"/>
                  <a:gd name="T16" fmla="*/ 0 w 7258"/>
                  <a:gd name="T17" fmla="*/ 0 h 7875"/>
                  <a:gd name="T18" fmla="*/ 0 w 7258"/>
                  <a:gd name="T19" fmla="*/ 0 h 7875"/>
                  <a:gd name="T20" fmla="*/ 0 w 7258"/>
                  <a:gd name="T21" fmla="*/ 0 h 7875"/>
                  <a:gd name="T22" fmla="*/ 0 w 7258"/>
                  <a:gd name="T23" fmla="*/ 0 h 7875"/>
                  <a:gd name="T24" fmla="*/ 0 w 7258"/>
                  <a:gd name="T25" fmla="*/ 0 h 7875"/>
                  <a:gd name="T26" fmla="*/ 0 w 7258"/>
                  <a:gd name="T27" fmla="*/ 0 h 7875"/>
                  <a:gd name="T28" fmla="*/ 0 w 7258"/>
                  <a:gd name="T29" fmla="*/ 0 h 7875"/>
                  <a:gd name="T30" fmla="*/ 0 w 7258"/>
                  <a:gd name="T31" fmla="*/ 0 h 7875"/>
                  <a:gd name="T32" fmla="*/ 0 w 7258"/>
                  <a:gd name="T33" fmla="*/ 0 h 7875"/>
                  <a:gd name="T34" fmla="*/ 0 w 7258"/>
                  <a:gd name="T35" fmla="*/ 0 h 7875"/>
                  <a:gd name="T36" fmla="*/ 0 w 7258"/>
                  <a:gd name="T37" fmla="*/ 0 h 7875"/>
                  <a:gd name="T38" fmla="*/ 0 w 7258"/>
                  <a:gd name="T39" fmla="*/ 0 h 7875"/>
                  <a:gd name="T40" fmla="*/ 0 w 7258"/>
                  <a:gd name="T41" fmla="*/ 0 h 7875"/>
                  <a:gd name="T42" fmla="*/ 0 w 7258"/>
                  <a:gd name="T43" fmla="*/ 0 h 7875"/>
                  <a:gd name="T44" fmla="*/ 0 w 7258"/>
                  <a:gd name="T45" fmla="*/ 0 h 7875"/>
                  <a:gd name="T46" fmla="*/ 0 w 7258"/>
                  <a:gd name="T47" fmla="*/ 0 h 7875"/>
                  <a:gd name="T48" fmla="*/ 0 w 7258"/>
                  <a:gd name="T49" fmla="*/ 0 h 7875"/>
                  <a:gd name="T50" fmla="*/ 0 w 7258"/>
                  <a:gd name="T51" fmla="*/ 0 h 7875"/>
                  <a:gd name="T52" fmla="*/ 0 w 7258"/>
                  <a:gd name="T53" fmla="*/ 0 h 7875"/>
                  <a:gd name="T54" fmla="*/ 0 w 7258"/>
                  <a:gd name="T55" fmla="*/ 0 h 7875"/>
                  <a:gd name="T56" fmla="*/ 0 w 7258"/>
                  <a:gd name="T57" fmla="*/ 0 h 7875"/>
                  <a:gd name="T58" fmla="*/ 0 w 7258"/>
                  <a:gd name="T59" fmla="*/ 0 h 7875"/>
                  <a:gd name="T60" fmla="*/ 0 w 7258"/>
                  <a:gd name="T61" fmla="*/ 0 h 7875"/>
                  <a:gd name="T62" fmla="*/ 0 w 7258"/>
                  <a:gd name="T63" fmla="*/ 0 h 7875"/>
                  <a:gd name="T64" fmla="*/ 0 w 7258"/>
                  <a:gd name="T65" fmla="*/ 0 h 7875"/>
                  <a:gd name="T66" fmla="*/ 0 w 7258"/>
                  <a:gd name="T67" fmla="*/ 0 h 7875"/>
                  <a:gd name="T68" fmla="*/ 0 w 7258"/>
                  <a:gd name="T69" fmla="*/ 0 h 7875"/>
                  <a:gd name="T70" fmla="*/ 0 w 7258"/>
                  <a:gd name="T71" fmla="*/ 0 h 7875"/>
                  <a:gd name="T72" fmla="*/ 0 w 7258"/>
                  <a:gd name="T73" fmla="*/ 0 h 7875"/>
                  <a:gd name="T74" fmla="*/ 0 w 7258"/>
                  <a:gd name="T75" fmla="*/ 0 h 7875"/>
                  <a:gd name="T76" fmla="*/ 0 w 7258"/>
                  <a:gd name="T77" fmla="*/ 0 h 7875"/>
                  <a:gd name="T78" fmla="*/ 0 w 7258"/>
                  <a:gd name="T79" fmla="*/ 0 h 7875"/>
                  <a:gd name="T80" fmla="*/ 0 w 7258"/>
                  <a:gd name="T81" fmla="*/ 0 h 7875"/>
                  <a:gd name="T82" fmla="*/ 0 w 7258"/>
                  <a:gd name="T83" fmla="*/ 0 h 7875"/>
                  <a:gd name="T84" fmla="*/ 0 w 7258"/>
                  <a:gd name="T85" fmla="*/ 0 h 7875"/>
                  <a:gd name="T86" fmla="*/ 0 w 7258"/>
                  <a:gd name="T87" fmla="*/ 0 h 7875"/>
                  <a:gd name="T88" fmla="*/ 0 w 7258"/>
                  <a:gd name="T89" fmla="*/ 0 h 7875"/>
                  <a:gd name="T90" fmla="*/ 0 w 7258"/>
                  <a:gd name="T91" fmla="*/ 0 h 7875"/>
                  <a:gd name="T92" fmla="*/ 0 w 7258"/>
                  <a:gd name="T93" fmla="*/ 0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>
                  <a:gd name="T0" fmla="*/ 0 w 3741"/>
                  <a:gd name="T1" fmla="*/ 0 h 3302"/>
                  <a:gd name="T2" fmla="*/ 0 w 3741"/>
                  <a:gd name="T3" fmla="*/ 0 h 3302"/>
                  <a:gd name="T4" fmla="*/ 0 w 3741"/>
                  <a:gd name="T5" fmla="*/ 0 h 3302"/>
                  <a:gd name="T6" fmla="*/ 0 w 3741"/>
                  <a:gd name="T7" fmla="*/ 0 h 3302"/>
                  <a:gd name="T8" fmla="*/ 0 w 3741"/>
                  <a:gd name="T9" fmla="*/ 0 h 3302"/>
                  <a:gd name="T10" fmla="*/ 0 w 3741"/>
                  <a:gd name="T11" fmla="*/ 0 h 3302"/>
                  <a:gd name="T12" fmla="*/ 0 w 3741"/>
                  <a:gd name="T13" fmla="*/ 0 h 3302"/>
                  <a:gd name="T14" fmla="*/ 0 w 3741"/>
                  <a:gd name="T15" fmla="*/ 0 h 3302"/>
                  <a:gd name="T16" fmla="*/ 0 w 3741"/>
                  <a:gd name="T17" fmla="*/ 0 h 3302"/>
                  <a:gd name="T18" fmla="*/ 0 w 3741"/>
                  <a:gd name="T19" fmla="*/ 0 h 3302"/>
                  <a:gd name="T20" fmla="*/ 0 w 3741"/>
                  <a:gd name="T21" fmla="*/ 0 h 3302"/>
                  <a:gd name="T22" fmla="*/ 0 w 3741"/>
                  <a:gd name="T23" fmla="*/ 0 h 3302"/>
                  <a:gd name="T24" fmla="*/ 0 w 3741"/>
                  <a:gd name="T25" fmla="*/ 0 h 3302"/>
                  <a:gd name="T26" fmla="*/ 0 w 3741"/>
                  <a:gd name="T27" fmla="*/ 0 h 3302"/>
                  <a:gd name="T28" fmla="*/ 0 w 3741"/>
                  <a:gd name="T29" fmla="*/ 0 h 3302"/>
                  <a:gd name="T30" fmla="*/ 0 w 3741"/>
                  <a:gd name="T31" fmla="*/ 0 h 3302"/>
                  <a:gd name="T32" fmla="*/ 0 w 3741"/>
                  <a:gd name="T33" fmla="*/ 0 h 3302"/>
                  <a:gd name="T34" fmla="*/ 0 w 3741"/>
                  <a:gd name="T35" fmla="*/ 0 h 3302"/>
                  <a:gd name="T36" fmla="*/ 0 w 3741"/>
                  <a:gd name="T37" fmla="*/ 0 h 3302"/>
                  <a:gd name="T38" fmla="*/ 0 w 3741"/>
                  <a:gd name="T39" fmla="*/ 0 h 3302"/>
                  <a:gd name="T40" fmla="*/ 0 w 3741"/>
                  <a:gd name="T41" fmla="*/ 0 h 3302"/>
                  <a:gd name="T42" fmla="*/ 0 w 3741"/>
                  <a:gd name="T43" fmla="*/ 0 h 3302"/>
                  <a:gd name="T44" fmla="*/ 0 w 3741"/>
                  <a:gd name="T45" fmla="*/ 0 h 3302"/>
                  <a:gd name="T46" fmla="*/ 0 w 3741"/>
                  <a:gd name="T47" fmla="*/ 0 h 3302"/>
                  <a:gd name="T48" fmla="*/ 0 w 3741"/>
                  <a:gd name="T49" fmla="*/ 0 h 3302"/>
                  <a:gd name="T50" fmla="*/ 0 w 3741"/>
                  <a:gd name="T51" fmla="*/ 0 h 3302"/>
                  <a:gd name="T52" fmla="*/ 0 w 3741"/>
                  <a:gd name="T53" fmla="*/ 0 h 3302"/>
                  <a:gd name="T54" fmla="*/ 0 w 3741"/>
                  <a:gd name="T55" fmla="*/ 0 h 3302"/>
                  <a:gd name="T56" fmla="*/ 0 w 3741"/>
                  <a:gd name="T57" fmla="*/ 0 h 3302"/>
                  <a:gd name="T58" fmla="*/ 0 w 3741"/>
                  <a:gd name="T59" fmla="*/ 0 h 3302"/>
                  <a:gd name="T60" fmla="*/ 0 w 3741"/>
                  <a:gd name="T61" fmla="*/ 0 h 3302"/>
                  <a:gd name="T62" fmla="*/ 0 w 3741"/>
                  <a:gd name="T63" fmla="*/ 0 h 3302"/>
                  <a:gd name="T64" fmla="*/ 0 w 3741"/>
                  <a:gd name="T65" fmla="*/ 0 h 3302"/>
                  <a:gd name="T66" fmla="*/ 0 w 3741"/>
                  <a:gd name="T67" fmla="*/ 0 h 3302"/>
                  <a:gd name="T68" fmla="*/ 0 w 3741"/>
                  <a:gd name="T69" fmla="*/ 0 h 3302"/>
                  <a:gd name="T70" fmla="*/ 0 w 3741"/>
                  <a:gd name="T71" fmla="*/ 0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>
                  <a:gd name="T0" fmla="*/ 0 w 1663"/>
                  <a:gd name="T1" fmla="*/ 0 h 1604"/>
                  <a:gd name="T2" fmla="*/ 0 w 1663"/>
                  <a:gd name="T3" fmla="*/ 0 h 1604"/>
                  <a:gd name="T4" fmla="*/ 0 w 1663"/>
                  <a:gd name="T5" fmla="*/ 0 h 1604"/>
                  <a:gd name="T6" fmla="*/ 0 w 1663"/>
                  <a:gd name="T7" fmla="*/ 0 h 1604"/>
                  <a:gd name="T8" fmla="*/ 0 w 1663"/>
                  <a:gd name="T9" fmla="*/ 0 h 1604"/>
                  <a:gd name="T10" fmla="*/ 0 w 1663"/>
                  <a:gd name="T11" fmla="*/ 0 h 1604"/>
                  <a:gd name="T12" fmla="*/ 0 w 1663"/>
                  <a:gd name="T13" fmla="*/ 0 h 1604"/>
                  <a:gd name="T14" fmla="*/ 0 w 1663"/>
                  <a:gd name="T15" fmla="*/ 0 h 1604"/>
                  <a:gd name="T16" fmla="*/ 0 w 1663"/>
                  <a:gd name="T17" fmla="*/ 0 h 1604"/>
                  <a:gd name="T18" fmla="*/ 0 w 1663"/>
                  <a:gd name="T19" fmla="*/ 0 h 1604"/>
                  <a:gd name="T20" fmla="*/ 0 w 1663"/>
                  <a:gd name="T21" fmla="*/ 0 h 1604"/>
                  <a:gd name="T22" fmla="*/ 0 w 1663"/>
                  <a:gd name="T23" fmla="*/ 0 h 1604"/>
                  <a:gd name="T24" fmla="*/ 0 w 1663"/>
                  <a:gd name="T25" fmla="*/ 0 h 1604"/>
                  <a:gd name="T26" fmla="*/ 0 w 1663"/>
                  <a:gd name="T27" fmla="*/ 0 h 1604"/>
                  <a:gd name="T28" fmla="*/ 0 w 1663"/>
                  <a:gd name="T29" fmla="*/ 0 h 1604"/>
                  <a:gd name="T30" fmla="*/ 0 w 1663"/>
                  <a:gd name="T31" fmla="*/ 0 h 1604"/>
                  <a:gd name="T32" fmla="*/ 0 w 1663"/>
                  <a:gd name="T33" fmla="*/ 0 h 1604"/>
                  <a:gd name="T34" fmla="*/ 0 w 1663"/>
                  <a:gd name="T35" fmla="*/ 0 h 1604"/>
                  <a:gd name="T36" fmla="*/ 0 w 1663"/>
                  <a:gd name="T37" fmla="*/ 0 h 1604"/>
                  <a:gd name="T38" fmla="*/ 0 w 1663"/>
                  <a:gd name="T39" fmla="*/ 0 h 1604"/>
                  <a:gd name="T40" fmla="*/ 0 w 1663"/>
                  <a:gd name="T41" fmla="*/ 0 h 1604"/>
                  <a:gd name="T42" fmla="*/ 0 w 1663"/>
                  <a:gd name="T43" fmla="*/ 0 h 1604"/>
                  <a:gd name="T44" fmla="*/ 0 w 1663"/>
                  <a:gd name="T45" fmla="*/ 0 h 1604"/>
                  <a:gd name="T46" fmla="*/ 0 w 1663"/>
                  <a:gd name="T47" fmla="*/ 0 h 1604"/>
                  <a:gd name="T48" fmla="*/ 0 w 1663"/>
                  <a:gd name="T49" fmla="*/ 0 h 1604"/>
                  <a:gd name="T50" fmla="*/ 0 w 1663"/>
                  <a:gd name="T51" fmla="*/ 0 h 1604"/>
                  <a:gd name="T52" fmla="*/ 0 w 1663"/>
                  <a:gd name="T53" fmla="*/ 0 h 1604"/>
                  <a:gd name="T54" fmla="*/ 0 w 1663"/>
                  <a:gd name="T55" fmla="*/ 0 h 1604"/>
                  <a:gd name="T56" fmla="*/ 0 w 1663"/>
                  <a:gd name="T57" fmla="*/ 0 h 1604"/>
                  <a:gd name="T58" fmla="*/ 0 w 1663"/>
                  <a:gd name="T59" fmla="*/ 0 h 1604"/>
                  <a:gd name="T60" fmla="*/ 0 w 1663"/>
                  <a:gd name="T61" fmla="*/ 0 h 1604"/>
                  <a:gd name="T62" fmla="*/ 0 w 1663"/>
                  <a:gd name="T63" fmla="*/ 0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>
                  <a:gd name="T0" fmla="*/ 0 w 173"/>
                  <a:gd name="T1" fmla="*/ 0 h 141"/>
                  <a:gd name="T2" fmla="*/ 0 w 173"/>
                  <a:gd name="T3" fmla="*/ 0 h 141"/>
                  <a:gd name="T4" fmla="*/ 0 w 173"/>
                  <a:gd name="T5" fmla="*/ 0 h 141"/>
                  <a:gd name="T6" fmla="*/ 0 w 173"/>
                  <a:gd name="T7" fmla="*/ 0 h 141"/>
                  <a:gd name="T8" fmla="*/ 0 w 173"/>
                  <a:gd name="T9" fmla="*/ 0 h 141"/>
                  <a:gd name="T10" fmla="*/ 0 w 173"/>
                  <a:gd name="T11" fmla="*/ 0 h 141"/>
                  <a:gd name="T12" fmla="*/ 0 w 173"/>
                  <a:gd name="T13" fmla="*/ 0 h 141"/>
                  <a:gd name="T14" fmla="*/ 0 w 173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>
                  <a:gd name="T0" fmla="*/ 0 w 1284"/>
                  <a:gd name="T1" fmla="*/ 0 h 1474"/>
                  <a:gd name="T2" fmla="*/ 0 w 1284"/>
                  <a:gd name="T3" fmla="*/ 0 h 1474"/>
                  <a:gd name="T4" fmla="*/ 0 w 1284"/>
                  <a:gd name="T5" fmla="*/ 0 h 1474"/>
                  <a:gd name="T6" fmla="*/ 0 w 1284"/>
                  <a:gd name="T7" fmla="*/ 0 h 1474"/>
                  <a:gd name="T8" fmla="*/ 0 w 1284"/>
                  <a:gd name="T9" fmla="*/ 0 h 1474"/>
                  <a:gd name="T10" fmla="*/ 0 w 1284"/>
                  <a:gd name="T11" fmla="*/ 0 h 1474"/>
                  <a:gd name="T12" fmla="*/ 0 w 1284"/>
                  <a:gd name="T13" fmla="*/ 0 h 1474"/>
                  <a:gd name="T14" fmla="*/ 0 w 1284"/>
                  <a:gd name="T15" fmla="*/ 0 h 1474"/>
                  <a:gd name="T16" fmla="*/ 0 w 1284"/>
                  <a:gd name="T17" fmla="*/ 0 h 1474"/>
                  <a:gd name="T18" fmla="*/ 0 w 1284"/>
                  <a:gd name="T19" fmla="*/ 0 h 1474"/>
                  <a:gd name="T20" fmla="*/ 0 w 1284"/>
                  <a:gd name="T21" fmla="*/ 0 h 1474"/>
                  <a:gd name="T22" fmla="*/ 0 w 1284"/>
                  <a:gd name="T23" fmla="*/ 0 h 1474"/>
                  <a:gd name="T24" fmla="*/ 0 w 1284"/>
                  <a:gd name="T25" fmla="*/ 0 h 1474"/>
                  <a:gd name="T26" fmla="*/ 0 w 1284"/>
                  <a:gd name="T27" fmla="*/ 0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>
                  <a:gd name="T0" fmla="*/ 0 w 963"/>
                  <a:gd name="T1" fmla="*/ 0 h 637"/>
                  <a:gd name="T2" fmla="*/ 0 w 963"/>
                  <a:gd name="T3" fmla="*/ 0 h 637"/>
                  <a:gd name="T4" fmla="*/ 0 w 963"/>
                  <a:gd name="T5" fmla="*/ 0 h 637"/>
                  <a:gd name="T6" fmla="*/ 0 w 963"/>
                  <a:gd name="T7" fmla="*/ 0 h 637"/>
                  <a:gd name="T8" fmla="*/ 0 w 963"/>
                  <a:gd name="T9" fmla="*/ 0 h 637"/>
                  <a:gd name="T10" fmla="*/ 0 w 963"/>
                  <a:gd name="T11" fmla="*/ 0 h 637"/>
                  <a:gd name="T12" fmla="*/ 0 w 963"/>
                  <a:gd name="T13" fmla="*/ 0 h 637"/>
                  <a:gd name="T14" fmla="*/ 0 w 963"/>
                  <a:gd name="T15" fmla="*/ 0 h 637"/>
                  <a:gd name="T16" fmla="*/ 0 w 963"/>
                  <a:gd name="T17" fmla="*/ 0 h 637"/>
                  <a:gd name="T18" fmla="*/ 0 w 963"/>
                  <a:gd name="T19" fmla="*/ 0 h 637"/>
                  <a:gd name="T20" fmla="*/ 0 w 963"/>
                  <a:gd name="T21" fmla="*/ 0 h 637"/>
                  <a:gd name="T22" fmla="*/ 0 w 963"/>
                  <a:gd name="T23" fmla="*/ 0 h 637"/>
                  <a:gd name="T24" fmla="*/ 0 w 963"/>
                  <a:gd name="T25" fmla="*/ 0 h 637"/>
                  <a:gd name="T26" fmla="*/ 0 w 963"/>
                  <a:gd name="T27" fmla="*/ 0 h 637"/>
                  <a:gd name="T28" fmla="*/ 0 w 963"/>
                  <a:gd name="T29" fmla="*/ 0 h 637"/>
                  <a:gd name="T30" fmla="*/ 0 w 963"/>
                  <a:gd name="T31" fmla="*/ 0 h 637"/>
                  <a:gd name="T32" fmla="*/ 0 w 963"/>
                  <a:gd name="T33" fmla="*/ 0 h 637"/>
                  <a:gd name="T34" fmla="*/ 0 w 963"/>
                  <a:gd name="T35" fmla="*/ 0 h 637"/>
                  <a:gd name="T36" fmla="*/ 0 w 963"/>
                  <a:gd name="T37" fmla="*/ 0 h 637"/>
                  <a:gd name="T38" fmla="*/ 0 w 963"/>
                  <a:gd name="T39" fmla="*/ 0 h 637"/>
                  <a:gd name="T40" fmla="*/ 0 w 963"/>
                  <a:gd name="T41" fmla="*/ 0 h 637"/>
                  <a:gd name="T42" fmla="*/ 0 w 963"/>
                  <a:gd name="T43" fmla="*/ 0 h 637"/>
                  <a:gd name="T44" fmla="*/ 0 w 963"/>
                  <a:gd name="T45" fmla="*/ 0 h 637"/>
                  <a:gd name="T46" fmla="*/ 0 w 963"/>
                  <a:gd name="T47" fmla="*/ 0 h 637"/>
                  <a:gd name="T48" fmla="*/ 0 w 963"/>
                  <a:gd name="T49" fmla="*/ 0 h 637"/>
                  <a:gd name="T50" fmla="*/ 0 w 963"/>
                  <a:gd name="T51" fmla="*/ 0 h 637"/>
                  <a:gd name="T52" fmla="*/ 0 w 963"/>
                  <a:gd name="T53" fmla="*/ 0 h 637"/>
                  <a:gd name="T54" fmla="*/ 0 w 963"/>
                  <a:gd name="T55" fmla="*/ 0 h 637"/>
                  <a:gd name="T56" fmla="*/ 0 w 963"/>
                  <a:gd name="T57" fmla="*/ 0 h 637"/>
                  <a:gd name="T58" fmla="*/ 0 w 963"/>
                  <a:gd name="T59" fmla="*/ 0 h 637"/>
                  <a:gd name="T60" fmla="*/ 0 w 963"/>
                  <a:gd name="T61" fmla="*/ 0 h 637"/>
                  <a:gd name="T62" fmla="*/ 0 w 963"/>
                  <a:gd name="T63" fmla="*/ 0 h 637"/>
                  <a:gd name="T64" fmla="*/ 0 w 963"/>
                  <a:gd name="T65" fmla="*/ 0 h 637"/>
                  <a:gd name="T66" fmla="*/ 0 w 963"/>
                  <a:gd name="T67" fmla="*/ 0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>
                  <a:gd name="T0" fmla="*/ 0 w 522"/>
                  <a:gd name="T1" fmla="*/ 0 h 685"/>
                  <a:gd name="T2" fmla="*/ 0 w 522"/>
                  <a:gd name="T3" fmla="*/ 0 h 685"/>
                  <a:gd name="T4" fmla="*/ 0 w 522"/>
                  <a:gd name="T5" fmla="*/ 0 h 685"/>
                  <a:gd name="T6" fmla="*/ 0 w 522"/>
                  <a:gd name="T7" fmla="*/ 0 h 685"/>
                  <a:gd name="T8" fmla="*/ 0 w 522"/>
                  <a:gd name="T9" fmla="*/ 0 h 685"/>
                  <a:gd name="T10" fmla="*/ 0 w 522"/>
                  <a:gd name="T11" fmla="*/ 0 h 685"/>
                  <a:gd name="T12" fmla="*/ 0 w 522"/>
                  <a:gd name="T13" fmla="*/ 0 h 685"/>
                  <a:gd name="T14" fmla="*/ 0 w 522"/>
                  <a:gd name="T15" fmla="*/ 0 h 685"/>
                  <a:gd name="T16" fmla="*/ 0 w 522"/>
                  <a:gd name="T17" fmla="*/ 0 h 685"/>
                  <a:gd name="T18" fmla="*/ 0 w 522"/>
                  <a:gd name="T19" fmla="*/ 0 h 685"/>
                  <a:gd name="T20" fmla="*/ 0 w 522"/>
                  <a:gd name="T21" fmla="*/ 0 h 685"/>
                  <a:gd name="T22" fmla="*/ 0 w 522"/>
                  <a:gd name="T23" fmla="*/ 0 h 685"/>
                  <a:gd name="T24" fmla="*/ 0 w 522"/>
                  <a:gd name="T25" fmla="*/ 0 h 685"/>
                  <a:gd name="T26" fmla="*/ 0 w 522"/>
                  <a:gd name="T27" fmla="*/ 0 h 685"/>
                  <a:gd name="T28" fmla="*/ 0 w 522"/>
                  <a:gd name="T29" fmla="*/ 0 h 685"/>
                  <a:gd name="T30" fmla="*/ 0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>
                  <a:gd name="T0" fmla="*/ 0 w 192"/>
                  <a:gd name="T1" fmla="*/ 0 h 254"/>
                  <a:gd name="T2" fmla="*/ 0 w 192"/>
                  <a:gd name="T3" fmla="*/ 0 h 254"/>
                  <a:gd name="T4" fmla="*/ 0 w 192"/>
                  <a:gd name="T5" fmla="*/ 0 h 254"/>
                  <a:gd name="T6" fmla="*/ 0 w 192"/>
                  <a:gd name="T7" fmla="*/ 0 h 254"/>
                  <a:gd name="T8" fmla="*/ 0 w 192"/>
                  <a:gd name="T9" fmla="*/ 0 h 254"/>
                  <a:gd name="T10" fmla="*/ 0 w 192"/>
                  <a:gd name="T11" fmla="*/ 0 h 254"/>
                  <a:gd name="T12" fmla="*/ 0 w 192"/>
                  <a:gd name="T13" fmla="*/ 0 h 254"/>
                  <a:gd name="T14" fmla="*/ 0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>
                  <a:gd name="T0" fmla="*/ 0 w 552"/>
                  <a:gd name="T1" fmla="*/ 0 h 536"/>
                  <a:gd name="T2" fmla="*/ 0 w 552"/>
                  <a:gd name="T3" fmla="*/ 0 h 536"/>
                  <a:gd name="T4" fmla="*/ 0 w 552"/>
                  <a:gd name="T5" fmla="*/ 0 h 536"/>
                  <a:gd name="T6" fmla="*/ 0 w 552"/>
                  <a:gd name="T7" fmla="*/ 0 h 536"/>
                  <a:gd name="T8" fmla="*/ 0 w 552"/>
                  <a:gd name="T9" fmla="*/ 0 h 536"/>
                  <a:gd name="T10" fmla="*/ 0 w 552"/>
                  <a:gd name="T11" fmla="*/ 0 h 536"/>
                  <a:gd name="T12" fmla="*/ 0 w 552"/>
                  <a:gd name="T13" fmla="*/ 0 h 536"/>
                  <a:gd name="T14" fmla="*/ 0 w 552"/>
                  <a:gd name="T15" fmla="*/ 0 h 536"/>
                  <a:gd name="T16" fmla="*/ 0 w 552"/>
                  <a:gd name="T17" fmla="*/ 0 h 536"/>
                  <a:gd name="T18" fmla="*/ 0 w 552"/>
                  <a:gd name="T19" fmla="*/ 0 h 536"/>
                  <a:gd name="T20" fmla="*/ 0 w 552"/>
                  <a:gd name="T21" fmla="*/ 0 h 536"/>
                  <a:gd name="T22" fmla="*/ 0 w 552"/>
                  <a:gd name="T23" fmla="*/ 0 h 536"/>
                  <a:gd name="T24" fmla="*/ 0 w 552"/>
                  <a:gd name="T25" fmla="*/ 0 h 536"/>
                  <a:gd name="T26" fmla="*/ 0 w 552"/>
                  <a:gd name="T27" fmla="*/ 0 h 536"/>
                  <a:gd name="T28" fmla="*/ 0 w 552"/>
                  <a:gd name="T29" fmla="*/ 0 h 536"/>
                  <a:gd name="T30" fmla="*/ 0 w 552"/>
                  <a:gd name="T31" fmla="*/ 0 h 536"/>
                  <a:gd name="T32" fmla="*/ 0 w 552"/>
                  <a:gd name="T33" fmla="*/ 0 h 536"/>
                  <a:gd name="T34" fmla="*/ 0 w 552"/>
                  <a:gd name="T35" fmla="*/ 0 h 536"/>
                  <a:gd name="T36" fmla="*/ 0 w 552"/>
                  <a:gd name="T37" fmla="*/ 0 h 536"/>
                  <a:gd name="T38" fmla="*/ 0 w 552"/>
                  <a:gd name="T39" fmla="*/ 0 h 536"/>
                  <a:gd name="T40" fmla="*/ 0 w 552"/>
                  <a:gd name="T41" fmla="*/ 0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0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>
                  <a:gd name="T0" fmla="*/ 0 w 159"/>
                  <a:gd name="T1" fmla="*/ 0 h 194"/>
                  <a:gd name="T2" fmla="*/ 0 w 159"/>
                  <a:gd name="T3" fmla="*/ 0 h 194"/>
                  <a:gd name="T4" fmla="*/ 0 w 159"/>
                  <a:gd name="T5" fmla="*/ 0 h 194"/>
                  <a:gd name="T6" fmla="*/ 0 w 159"/>
                  <a:gd name="T7" fmla="*/ 0 h 194"/>
                  <a:gd name="T8" fmla="*/ 0 w 159"/>
                  <a:gd name="T9" fmla="*/ 0 h 194"/>
                  <a:gd name="T10" fmla="*/ 0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>
                  <a:gd name="T0" fmla="*/ 0 w 143"/>
                  <a:gd name="T1" fmla="*/ 0 h 142"/>
                  <a:gd name="T2" fmla="*/ 0 w 143"/>
                  <a:gd name="T3" fmla="*/ 0 h 142"/>
                  <a:gd name="T4" fmla="*/ 0 w 143"/>
                  <a:gd name="T5" fmla="*/ 0 h 142"/>
                  <a:gd name="T6" fmla="*/ 0 w 143"/>
                  <a:gd name="T7" fmla="*/ 0 h 142"/>
                  <a:gd name="T8" fmla="*/ 0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>
                  <a:gd name="T0" fmla="*/ 0 w 433"/>
                  <a:gd name="T1" fmla="*/ 0 h 244"/>
                  <a:gd name="T2" fmla="*/ 0 w 433"/>
                  <a:gd name="T3" fmla="*/ 0 h 244"/>
                  <a:gd name="T4" fmla="*/ 0 w 433"/>
                  <a:gd name="T5" fmla="*/ 0 h 244"/>
                  <a:gd name="T6" fmla="*/ 0 w 433"/>
                  <a:gd name="T7" fmla="*/ 0 h 244"/>
                  <a:gd name="T8" fmla="*/ 0 w 433"/>
                  <a:gd name="T9" fmla="*/ 0 h 244"/>
                  <a:gd name="T10" fmla="*/ 0 w 433"/>
                  <a:gd name="T11" fmla="*/ 0 h 244"/>
                  <a:gd name="T12" fmla="*/ 0 w 433"/>
                  <a:gd name="T13" fmla="*/ 0 h 244"/>
                  <a:gd name="T14" fmla="*/ 0 w 433"/>
                  <a:gd name="T15" fmla="*/ 0 h 244"/>
                  <a:gd name="T16" fmla="*/ 0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>
                  <a:gd name="T0" fmla="*/ 0 w 801"/>
                  <a:gd name="T1" fmla="*/ 0 h 888"/>
                  <a:gd name="T2" fmla="*/ 0 w 801"/>
                  <a:gd name="T3" fmla="*/ 0 h 888"/>
                  <a:gd name="T4" fmla="*/ 0 w 801"/>
                  <a:gd name="T5" fmla="*/ 0 h 888"/>
                  <a:gd name="T6" fmla="*/ 0 w 801"/>
                  <a:gd name="T7" fmla="*/ 0 h 888"/>
                  <a:gd name="T8" fmla="*/ 0 w 801"/>
                  <a:gd name="T9" fmla="*/ 0 h 888"/>
                  <a:gd name="T10" fmla="*/ 0 w 801"/>
                  <a:gd name="T11" fmla="*/ 0 h 888"/>
                  <a:gd name="T12" fmla="*/ 0 w 801"/>
                  <a:gd name="T13" fmla="*/ 0 h 888"/>
                  <a:gd name="T14" fmla="*/ 0 w 801"/>
                  <a:gd name="T15" fmla="*/ 0 h 888"/>
                  <a:gd name="T16" fmla="*/ 0 w 801"/>
                  <a:gd name="T17" fmla="*/ 0 h 888"/>
                  <a:gd name="T18" fmla="*/ 0 w 801"/>
                  <a:gd name="T19" fmla="*/ 0 h 888"/>
                  <a:gd name="T20" fmla="*/ 0 w 801"/>
                  <a:gd name="T21" fmla="*/ 0 h 888"/>
                  <a:gd name="T22" fmla="*/ 0 w 801"/>
                  <a:gd name="T23" fmla="*/ 0 h 888"/>
                  <a:gd name="T24" fmla="*/ 0 w 801"/>
                  <a:gd name="T25" fmla="*/ 0 h 888"/>
                  <a:gd name="T26" fmla="*/ 0 w 801"/>
                  <a:gd name="T27" fmla="*/ 0 h 888"/>
                  <a:gd name="T28" fmla="*/ 0 w 801"/>
                  <a:gd name="T29" fmla="*/ 0 h 888"/>
                  <a:gd name="T30" fmla="*/ 0 w 801"/>
                  <a:gd name="T31" fmla="*/ 0 h 888"/>
                  <a:gd name="T32" fmla="*/ 0 w 801"/>
                  <a:gd name="T33" fmla="*/ 0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0 h 131"/>
                  <a:gd name="T4" fmla="*/ 0 w 21"/>
                  <a:gd name="T5" fmla="*/ 0 h 131"/>
                  <a:gd name="T6" fmla="*/ 0 w 21"/>
                  <a:gd name="T7" fmla="*/ 0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>
                  <a:gd name="T0" fmla="*/ 0 w 423"/>
                  <a:gd name="T1" fmla="*/ 0 h 385"/>
                  <a:gd name="T2" fmla="*/ 0 w 423"/>
                  <a:gd name="T3" fmla="*/ 0 h 385"/>
                  <a:gd name="T4" fmla="*/ 0 w 423"/>
                  <a:gd name="T5" fmla="*/ 0 h 385"/>
                  <a:gd name="T6" fmla="*/ 0 w 423"/>
                  <a:gd name="T7" fmla="*/ 0 h 385"/>
                  <a:gd name="T8" fmla="*/ 0 w 423"/>
                  <a:gd name="T9" fmla="*/ 0 h 385"/>
                  <a:gd name="T10" fmla="*/ 0 w 423"/>
                  <a:gd name="T11" fmla="*/ 0 h 385"/>
                  <a:gd name="T12" fmla="*/ 0 w 423"/>
                  <a:gd name="T13" fmla="*/ 0 h 385"/>
                  <a:gd name="T14" fmla="*/ 0 w 423"/>
                  <a:gd name="T15" fmla="*/ 0 h 385"/>
                  <a:gd name="T16" fmla="*/ 0 w 423"/>
                  <a:gd name="T17" fmla="*/ 0 h 385"/>
                  <a:gd name="T18" fmla="*/ 0 w 423"/>
                  <a:gd name="T19" fmla="*/ 0 h 385"/>
                  <a:gd name="T20" fmla="*/ 0 w 423"/>
                  <a:gd name="T21" fmla="*/ 0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>
                  <a:gd name="T0" fmla="*/ 0 w 505"/>
                  <a:gd name="T1" fmla="*/ 0 h 401"/>
                  <a:gd name="T2" fmla="*/ 0 w 505"/>
                  <a:gd name="T3" fmla="*/ 0 h 401"/>
                  <a:gd name="T4" fmla="*/ 0 w 505"/>
                  <a:gd name="T5" fmla="*/ 0 h 401"/>
                  <a:gd name="T6" fmla="*/ 0 w 505"/>
                  <a:gd name="T7" fmla="*/ 0 h 401"/>
                  <a:gd name="T8" fmla="*/ 0 w 505"/>
                  <a:gd name="T9" fmla="*/ 0 h 401"/>
                  <a:gd name="T10" fmla="*/ 0 w 505"/>
                  <a:gd name="T11" fmla="*/ 0 h 401"/>
                  <a:gd name="T12" fmla="*/ 0 w 505"/>
                  <a:gd name="T13" fmla="*/ 0 h 401"/>
                  <a:gd name="T14" fmla="*/ 0 w 505"/>
                  <a:gd name="T15" fmla="*/ 0 h 401"/>
                  <a:gd name="T16" fmla="*/ 0 w 505"/>
                  <a:gd name="T17" fmla="*/ 0 h 401"/>
                  <a:gd name="T18" fmla="*/ 0 w 505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>
                  <a:gd name="T0" fmla="*/ 0 w 1041"/>
                  <a:gd name="T1" fmla="*/ 0 h 874"/>
                  <a:gd name="T2" fmla="*/ 0 w 1041"/>
                  <a:gd name="T3" fmla="*/ 0 h 874"/>
                  <a:gd name="T4" fmla="*/ 0 w 1041"/>
                  <a:gd name="T5" fmla="*/ 0 h 874"/>
                  <a:gd name="T6" fmla="*/ 0 w 1041"/>
                  <a:gd name="T7" fmla="*/ 0 h 874"/>
                  <a:gd name="T8" fmla="*/ 0 w 1041"/>
                  <a:gd name="T9" fmla="*/ 0 h 874"/>
                  <a:gd name="T10" fmla="*/ 0 w 1041"/>
                  <a:gd name="T11" fmla="*/ 0 h 874"/>
                  <a:gd name="T12" fmla="*/ 0 w 1041"/>
                  <a:gd name="T13" fmla="*/ 0 h 874"/>
                  <a:gd name="T14" fmla="*/ 0 w 1041"/>
                  <a:gd name="T15" fmla="*/ 0 h 874"/>
                  <a:gd name="T16" fmla="*/ 0 w 1041"/>
                  <a:gd name="T17" fmla="*/ 0 h 874"/>
                  <a:gd name="T18" fmla="*/ 0 w 1041"/>
                  <a:gd name="T19" fmla="*/ 0 h 874"/>
                  <a:gd name="T20" fmla="*/ 0 w 1041"/>
                  <a:gd name="T21" fmla="*/ 0 h 874"/>
                  <a:gd name="T22" fmla="*/ 0 w 1041"/>
                  <a:gd name="T23" fmla="*/ 0 h 874"/>
                  <a:gd name="T24" fmla="*/ 0 w 1041"/>
                  <a:gd name="T25" fmla="*/ 0 h 874"/>
                  <a:gd name="T26" fmla="*/ 0 w 1041"/>
                  <a:gd name="T27" fmla="*/ 0 h 874"/>
                  <a:gd name="T28" fmla="*/ 0 w 1041"/>
                  <a:gd name="T29" fmla="*/ 0 h 874"/>
                  <a:gd name="T30" fmla="*/ 0 w 1041"/>
                  <a:gd name="T31" fmla="*/ 0 h 874"/>
                  <a:gd name="T32" fmla="*/ 0 w 1041"/>
                  <a:gd name="T33" fmla="*/ 0 h 874"/>
                  <a:gd name="T34" fmla="*/ 0 w 1041"/>
                  <a:gd name="T35" fmla="*/ 0 h 874"/>
                  <a:gd name="T36" fmla="*/ 0 w 1041"/>
                  <a:gd name="T37" fmla="*/ 0 h 874"/>
                  <a:gd name="T38" fmla="*/ 0 w 1041"/>
                  <a:gd name="T39" fmla="*/ 0 h 874"/>
                  <a:gd name="T40" fmla="*/ 0 w 1041"/>
                  <a:gd name="T41" fmla="*/ 0 h 874"/>
                  <a:gd name="T42" fmla="*/ 0 w 1041"/>
                  <a:gd name="T43" fmla="*/ 0 h 874"/>
                  <a:gd name="T44" fmla="*/ 0 w 1041"/>
                  <a:gd name="T45" fmla="*/ 0 h 874"/>
                  <a:gd name="T46" fmla="*/ 0 w 1041"/>
                  <a:gd name="T47" fmla="*/ 0 h 874"/>
                  <a:gd name="T48" fmla="*/ 0 w 1041"/>
                  <a:gd name="T49" fmla="*/ 0 h 874"/>
                  <a:gd name="T50" fmla="*/ 0 w 1041"/>
                  <a:gd name="T51" fmla="*/ 0 h 874"/>
                  <a:gd name="T52" fmla="*/ 0 w 1041"/>
                  <a:gd name="T53" fmla="*/ 0 h 874"/>
                  <a:gd name="T54" fmla="*/ 0 w 1041"/>
                  <a:gd name="T55" fmla="*/ 0 h 874"/>
                  <a:gd name="T56" fmla="*/ 0 w 1041"/>
                  <a:gd name="T57" fmla="*/ 0 h 874"/>
                  <a:gd name="T58" fmla="*/ 0 w 1041"/>
                  <a:gd name="T59" fmla="*/ 0 h 874"/>
                  <a:gd name="T60" fmla="*/ 0 w 1041"/>
                  <a:gd name="T61" fmla="*/ 0 h 874"/>
                  <a:gd name="T62" fmla="*/ 0 w 1041"/>
                  <a:gd name="T63" fmla="*/ 0 h 874"/>
                  <a:gd name="T64" fmla="*/ 0 w 1041"/>
                  <a:gd name="T65" fmla="*/ 0 h 874"/>
                  <a:gd name="T66" fmla="*/ 0 w 1041"/>
                  <a:gd name="T67" fmla="*/ 0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>
                  <a:gd name="T0" fmla="*/ 0 w 179"/>
                  <a:gd name="T1" fmla="*/ 0 h 307"/>
                  <a:gd name="T2" fmla="*/ 0 w 179"/>
                  <a:gd name="T3" fmla="*/ 0 h 307"/>
                  <a:gd name="T4" fmla="*/ 0 w 179"/>
                  <a:gd name="T5" fmla="*/ 0 h 307"/>
                  <a:gd name="T6" fmla="*/ 0 w 179"/>
                  <a:gd name="T7" fmla="*/ 0 h 307"/>
                  <a:gd name="T8" fmla="*/ 0 w 179"/>
                  <a:gd name="T9" fmla="*/ 0 h 307"/>
                  <a:gd name="T10" fmla="*/ 0 w 179"/>
                  <a:gd name="T11" fmla="*/ 0 h 307"/>
                  <a:gd name="T12" fmla="*/ 0 w 179"/>
                  <a:gd name="T13" fmla="*/ 0 h 307"/>
                  <a:gd name="T14" fmla="*/ 0 w 179"/>
                  <a:gd name="T15" fmla="*/ 0 h 307"/>
                  <a:gd name="T16" fmla="*/ 0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>
                  <a:gd name="T0" fmla="*/ 0 w 267"/>
                  <a:gd name="T1" fmla="*/ 0 h 540"/>
                  <a:gd name="T2" fmla="*/ 0 w 267"/>
                  <a:gd name="T3" fmla="*/ 0 h 540"/>
                  <a:gd name="T4" fmla="*/ 0 w 267"/>
                  <a:gd name="T5" fmla="*/ 0 h 540"/>
                  <a:gd name="T6" fmla="*/ 0 w 267"/>
                  <a:gd name="T7" fmla="*/ 0 h 540"/>
                  <a:gd name="T8" fmla="*/ 0 w 267"/>
                  <a:gd name="T9" fmla="*/ 0 h 540"/>
                  <a:gd name="T10" fmla="*/ 0 w 267"/>
                  <a:gd name="T11" fmla="*/ 0 h 540"/>
                  <a:gd name="T12" fmla="*/ 0 w 267"/>
                  <a:gd name="T13" fmla="*/ 0 h 540"/>
                  <a:gd name="T14" fmla="*/ 0 w 267"/>
                  <a:gd name="T15" fmla="*/ 0 h 540"/>
                  <a:gd name="T16" fmla="*/ 0 w 267"/>
                  <a:gd name="T17" fmla="*/ 0 h 540"/>
                  <a:gd name="T18" fmla="*/ 0 w 267"/>
                  <a:gd name="T19" fmla="*/ 0 h 540"/>
                  <a:gd name="T20" fmla="*/ 0 w 267"/>
                  <a:gd name="T21" fmla="*/ 0 h 540"/>
                  <a:gd name="T22" fmla="*/ 0 w 267"/>
                  <a:gd name="T23" fmla="*/ 0 h 540"/>
                  <a:gd name="T24" fmla="*/ 0 w 267"/>
                  <a:gd name="T25" fmla="*/ 0 h 540"/>
                  <a:gd name="T26" fmla="*/ 0 w 267"/>
                  <a:gd name="T27" fmla="*/ 0 h 540"/>
                  <a:gd name="T28" fmla="*/ 0 w 267"/>
                  <a:gd name="T29" fmla="*/ 0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>
                  <a:gd name="T0" fmla="*/ 0 w 834"/>
                  <a:gd name="T1" fmla="*/ 0 h 811"/>
                  <a:gd name="T2" fmla="*/ 0 w 834"/>
                  <a:gd name="T3" fmla="*/ 0 h 811"/>
                  <a:gd name="T4" fmla="*/ 0 w 834"/>
                  <a:gd name="T5" fmla="*/ 0 h 811"/>
                  <a:gd name="T6" fmla="*/ 0 w 834"/>
                  <a:gd name="T7" fmla="*/ 0 h 811"/>
                  <a:gd name="T8" fmla="*/ 0 w 834"/>
                  <a:gd name="T9" fmla="*/ 0 h 811"/>
                  <a:gd name="T10" fmla="*/ 0 w 834"/>
                  <a:gd name="T11" fmla="*/ 0 h 811"/>
                  <a:gd name="T12" fmla="*/ 0 w 834"/>
                  <a:gd name="T13" fmla="*/ 0 h 811"/>
                  <a:gd name="T14" fmla="*/ 0 w 834"/>
                  <a:gd name="T15" fmla="*/ 0 h 811"/>
                  <a:gd name="T16" fmla="*/ 0 w 834"/>
                  <a:gd name="T17" fmla="*/ 0 h 811"/>
                  <a:gd name="T18" fmla="*/ 0 w 834"/>
                  <a:gd name="T19" fmla="*/ 0 h 811"/>
                  <a:gd name="T20" fmla="*/ 0 w 834"/>
                  <a:gd name="T21" fmla="*/ 0 h 811"/>
                  <a:gd name="T22" fmla="*/ 0 w 834"/>
                  <a:gd name="T23" fmla="*/ 0 h 811"/>
                  <a:gd name="T24" fmla="*/ 0 w 834"/>
                  <a:gd name="T25" fmla="*/ 0 h 811"/>
                  <a:gd name="T26" fmla="*/ 0 w 834"/>
                  <a:gd name="T27" fmla="*/ 0 h 811"/>
                  <a:gd name="T28" fmla="*/ 0 w 834"/>
                  <a:gd name="T29" fmla="*/ 0 h 811"/>
                  <a:gd name="T30" fmla="*/ 0 w 834"/>
                  <a:gd name="T31" fmla="*/ 0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>
                  <a:gd name="T0" fmla="*/ 0 w 1364"/>
                  <a:gd name="T1" fmla="*/ 0 h 2279"/>
                  <a:gd name="T2" fmla="*/ 0 w 1364"/>
                  <a:gd name="T3" fmla="*/ 0 h 2279"/>
                  <a:gd name="T4" fmla="*/ 0 w 1364"/>
                  <a:gd name="T5" fmla="*/ 0 h 2279"/>
                  <a:gd name="T6" fmla="*/ 0 w 1364"/>
                  <a:gd name="T7" fmla="*/ 0 h 2279"/>
                  <a:gd name="T8" fmla="*/ 0 w 1364"/>
                  <a:gd name="T9" fmla="*/ 0 h 2279"/>
                  <a:gd name="T10" fmla="*/ 0 w 1364"/>
                  <a:gd name="T11" fmla="*/ 0 h 2279"/>
                  <a:gd name="T12" fmla="*/ 0 w 1364"/>
                  <a:gd name="T13" fmla="*/ 0 h 2279"/>
                  <a:gd name="T14" fmla="*/ 0 w 1364"/>
                  <a:gd name="T15" fmla="*/ 0 h 2279"/>
                  <a:gd name="T16" fmla="*/ 0 w 1364"/>
                  <a:gd name="T17" fmla="*/ 0 h 2279"/>
                  <a:gd name="T18" fmla="*/ 0 w 1364"/>
                  <a:gd name="T19" fmla="*/ 0 h 2279"/>
                  <a:gd name="T20" fmla="*/ 0 w 1364"/>
                  <a:gd name="T21" fmla="*/ 0 h 2279"/>
                  <a:gd name="T22" fmla="*/ 0 w 1364"/>
                  <a:gd name="T23" fmla="*/ 0 h 2279"/>
                  <a:gd name="T24" fmla="*/ 0 w 1364"/>
                  <a:gd name="T25" fmla="*/ 0 h 2279"/>
                  <a:gd name="T26" fmla="*/ 0 w 1364"/>
                  <a:gd name="T27" fmla="*/ 0 h 2279"/>
                  <a:gd name="T28" fmla="*/ 0 w 1364"/>
                  <a:gd name="T29" fmla="*/ 0 h 2279"/>
                  <a:gd name="T30" fmla="*/ 0 w 1364"/>
                  <a:gd name="T31" fmla="*/ 0 h 2279"/>
                  <a:gd name="T32" fmla="*/ 0 w 1364"/>
                  <a:gd name="T33" fmla="*/ 0 h 2279"/>
                  <a:gd name="T34" fmla="*/ 0 w 1364"/>
                  <a:gd name="T35" fmla="*/ 0 h 2279"/>
                  <a:gd name="T36" fmla="*/ 0 w 1364"/>
                  <a:gd name="T37" fmla="*/ 0 h 2279"/>
                  <a:gd name="T38" fmla="*/ 0 w 1364"/>
                  <a:gd name="T39" fmla="*/ 0 h 2279"/>
                  <a:gd name="T40" fmla="*/ 0 w 1364"/>
                  <a:gd name="T41" fmla="*/ 0 h 2279"/>
                  <a:gd name="T42" fmla="*/ 0 w 1364"/>
                  <a:gd name="T43" fmla="*/ 0 h 2279"/>
                  <a:gd name="T44" fmla="*/ 0 w 1364"/>
                  <a:gd name="T45" fmla="*/ 0 h 2279"/>
                  <a:gd name="T46" fmla="*/ 0 w 1364"/>
                  <a:gd name="T47" fmla="*/ 0 h 2279"/>
                  <a:gd name="T48" fmla="*/ 0 w 1364"/>
                  <a:gd name="T49" fmla="*/ 0 h 2279"/>
                  <a:gd name="T50" fmla="*/ 0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>
                  <a:gd name="T0" fmla="*/ 0 w 272"/>
                  <a:gd name="T1" fmla="*/ 0 h 308"/>
                  <a:gd name="T2" fmla="*/ 0 w 272"/>
                  <a:gd name="T3" fmla="*/ 0 h 308"/>
                  <a:gd name="T4" fmla="*/ 0 w 272"/>
                  <a:gd name="T5" fmla="*/ 0 h 308"/>
                  <a:gd name="T6" fmla="*/ 0 w 272"/>
                  <a:gd name="T7" fmla="*/ 0 h 308"/>
                  <a:gd name="T8" fmla="*/ 0 w 272"/>
                  <a:gd name="T9" fmla="*/ 0 h 308"/>
                  <a:gd name="T10" fmla="*/ 0 w 272"/>
                  <a:gd name="T11" fmla="*/ 0 h 308"/>
                  <a:gd name="T12" fmla="*/ 0 w 272"/>
                  <a:gd name="T13" fmla="*/ 0 h 308"/>
                  <a:gd name="T14" fmla="*/ 0 w 272"/>
                  <a:gd name="T15" fmla="*/ 0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>
                  <a:gd name="T0" fmla="*/ 0 w 432"/>
                  <a:gd name="T1" fmla="*/ 0 h 1198"/>
                  <a:gd name="T2" fmla="*/ 0 w 432"/>
                  <a:gd name="T3" fmla="*/ 0 h 1198"/>
                  <a:gd name="T4" fmla="*/ 0 w 432"/>
                  <a:gd name="T5" fmla="*/ 0 h 1198"/>
                  <a:gd name="T6" fmla="*/ 0 w 432"/>
                  <a:gd name="T7" fmla="*/ 0 h 1198"/>
                  <a:gd name="T8" fmla="*/ 0 w 432"/>
                  <a:gd name="T9" fmla="*/ 0 h 1198"/>
                  <a:gd name="T10" fmla="*/ 0 w 432"/>
                  <a:gd name="T11" fmla="*/ 0 h 1198"/>
                  <a:gd name="T12" fmla="*/ 0 w 432"/>
                  <a:gd name="T13" fmla="*/ 0 h 1198"/>
                  <a:gd name="T14" fmla="*/ 0 w 432"/>
                  <a:gd name="T15" fmla="*/ 0 h 1198"/>
                  <a:gd name="T16" fmla="*/ 0 w 432"/>
                  <a:gd name="T17" fmla="*/ 0 h 1198"/>
                  <a:gd name="T18" fmla="*/ 0 w 432"/>
                  <a:gd name="T19" fmla="*/ 0 h 1198"/>
                  <a:gd name="T20" fmla="*/ 0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>
                  <a:gd name="T0" fmla="*/ 0 w 174"/>
                  <a:gd name="T1" fmla="*/ 0 h 196"/>
                  <a:gd name="T2" fmla="*/ 0 w 174"/>
                  <a:gd name="T3" fmla="*/ 0 h 196"/>
                  <a:gd name="T4" fmla="*/ 0 w 174"/>
                  <a:gd name="T5" fmla="*/ 0 h 196"/>
                  <a:gd name="T6" fmla="*/ 0 w 174"/>
                  <a:gd name="T7" fmla="*/ 0 h 196"/>
                  <a:gd name="T8" fmla="*/ 0 w 174"/>
                  <a:gd name="T9" fmla="*/ 0 h 196"/>
                  <a:gd name="T10" fmla="*/ 0 w 174"/>
                  <a:gd name="T11" fmla="*/ 0 h 196"/>
                  <a:gd name="T12" fmla="*/ 0 w 174"/>
                  <a:gd name="T13" fmla="*/ 0 h 196"/>
                  <a:gd name="T14" fmla="*/ 0 w 174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>
                  <a:gd name="T0" fmla="*/ 0 w 346"/>
                  <a:gd name="T1" fmla="*/ 0 h 646"/>
                  <a:gd name="T2" fmla="*/ 0 w 346"/>
                  <a:gd name="T3" fmla="*/ 0 h 646"/>
                  <a:gd name="T4" fmla="*/ 0 w 346"/>
                  <a:gd name="T5" fmla="*/ 0 h 646"/>
                  <a:gd name="T6" fmla="*/ 0 w 346"/>
                  <a:gd name="T7" fmla="*/ 0 h 646"/>
                  <a:gd name="T8" fmla="*/ 0 w 346"/>
                  <a:gd name="T9" fmla="*/ 0 h 646"/>
                  <a:gd name="T10" fmla="*/ 0 w 346"/>
                  <a:gd name="T11" fmla="*/ 0 h 646"/>
                  <a:gd name="T12" fmla="*/ 0 w 346"/>
                  <a:gd name="T13" fmla="*/ 0 h 646"/>
                  <a:gd name="T14" fmla="*/ 0 w 346"/>
                  <a:gd name="T15" fmla="*/ 0 h 646"/>
                  <a:gd name="T16" fmla="*/ 0 w 346"/>
                  <a:gd name="T17" fmla="*/ 0 h 646"/>
                  <a:gd name="T18" fmla="*/ 0 w 346"/>
                  <a:gd name="T19" fmla="*/ 0 h 646"/>
                  <a:gd name="T20" fmla="*/ 0 w 346"/>
                  <a:gd name="T21" fmla="*/ 0 h 646"/>
                  <a:gd name="T22" fmla="*/ 0 w 346"/>
                  <a:gd name="T23" fmla="*/ 0 h 646"/>
                  <a:gd name="T24" fmla="*/ 0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>
                  <a:gd name="T0" fmla="*/ 0 w 323"/>
                  <a:gd name="T1" fmla="*/ 0 h 511"/>
                  <a:gd name="T2" fmla="*/ 0 w 323"/>
                  <a:gd name="T3" fmla="*/ 0 h 511"/>
                  <a:gd name="T4" fmla="*/ 0 w 323"/>
                  <a:gd name="T5" fmla="*/ 0 h 511"/>
                  <a:gd name="T6" fmla="*/ 0 w 323"/>
                  <a:gd name="T7" fmla="*/ 0 h 511"/>
                  <a:gd name="T8" fmla="*/ 0 w 323"/>
                  <a:gd name="T9" fmla="*/ 0 h 511"/>
                  <a:gd name="T10" fmla="*/ 0 w 323"/>
                  <a:gd name="T11" fmla="*/ 0 h 511"/>
                  <a:gd name="T12" fmla="*/ 0 w 323"/>
                  <a:gd name="T13" fmla="*/ 0 h 511"/>
                  <a:gd name="T14" fmla="*/ 0 w 323"/>
                  <a:gd name="T15" fmla="*/ 0 h 511"/>
                  <a:gd name="T16" fmla="*/ 0 w 323"/>
                  <a:gd name="T17" fmla="*/ 0 h 511"/>
                  <a:gd name="T18" fmla="*/ 0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>
                  <a:gd name="T0" fmla="*/ 0 w 115"/>
                  <a:gd name="T1" fmla="*/ 0 h 192"/>
                  <a:gd name="T2" fmla="*/ 0 w 115"/>
                  <a:gd name="T3" fmla="*/ 0 h 192"/>
                  <a:gd name="T4" fmla="*/ 0 w 115"/>
                  <a:gd name="T5" fmla="*/ 0 h 192"/>
                  <a:gd name="T6" fmla="*/ 0 w 115"/>
                  <a:gd name="T7" fmla="*/ 0 h 192"/>
                  <a:gd name="T8" fmla="*/ 0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>
                  <a:gd name="T0" fmla="*/ 0 w 790"/>
                  <a:gd name="T1" fmla="*/ 0 h 1433"/>
                  <a:gd name="T2" fmla="*/ 0 w 790"/>
                  <a:gd name="T3" fmla="*/ 0 h 1433"/>
                  <a:gd name="T4" fmla="*/ 0 w 790"/>
                  <a:gd name="T5" fmla="*/ 0 h 1433"/>
                  <a:gd name="T6" fmla="*/ 0 w 790"/>
                  <a:gd name="T7" fmla="*/ 0 h 1433"/>
                  <a:gd name="T8" fmla="*/ 0 w 790"/>
                  <a:gd name="T9" fmla="*/ 0 h 1433"/>
                  <a:gd name="T10" fmla="*/ 0 w 790"/>
                  <a:gd name="T11" fmla="*/ 0 h 1433"/>
                  <a:gd name="T12" fmla="*/ 0 w 790"/>
                  <a:gd name="T13" fmla="*/ 0 h 1433"/>
                  <a:gd name="T14" fmla="*/ 0 w 790"/>
                  <a:gd name="T15" fmla="*/ 0 h 1433"/>
                  <a:gd name="T16" fmla="*/ 0 w 790"/>
                  <a:gd name="T17" fmla="*/ 0 h 1433"/>
                  <a:gd name="T18" fmla="*/ 0 w 790"/>
                  <a:gd name="T19" fmla="*/ 0 h 1433"/>
                  <a:gd name="T20" fmla="*/ 0 w 790"/>
                  <a:gd name="T21" fmla="*/ 0 h 1433"/>
                  <a:gd name="T22" fmla="*/ 0 w 790"/>
                  <a:gd name="T23" fmla="*/ 0 h 1433"/>
                  <a:gd name="T24" fmla="*/ 0 w 790"/>
                  <a:gd name="T25" fmla="*/ 0 h 1433"/>
                  <a:gd name="T26" fmla="*/ 0 w 790"/>
                  <a:gd name="T27" fmla="*/ 0 h 1433"/>
                  <a:gd name="T28" fmla="*/ 0 w 790"/>
                  <a:gd name="T29" fmla="*/ 0 h 1433"/>
                  <a:gd name="T30" fmla="*/ 0 w 790"/>
                  <a:gd name="T31" fmla="*/ 0 h 1433"/>
                  <a:gd name="T32" fmla="*/ 0 w 790"/>
                  <a:gd name="T33" fmla="*/ 0 h 1433"/>
                  <a:gd name="T34" fmla="*/ 0 w 790"/>
                  <a:gd name="T35" fmla="*/ 0 h 1433"/>
                  <a:gd name="T36" fmla="*/ 0 w 790"/>
                  <a:gd name="T37" fmla="*/ 0 h 1433"/>
                  <a:gd name="T38" fmla="*/ 0 w 790"/>
                  <a:gd name="T39" fmla="*/ 0 h 1433"/>
                  <a:gd name="T40" fmla="*/ 0 w 790"/>
                  <a:gd name="T41" fmla="*/ 0 h 1433"/>
                  <a:gd name="T42" fmla="*/ 0 w 790"/>
                  <a:gd name="T43" fmla="*/ 0 h 1433"/>
                  <a:gd name="T44" fmla="*/ 0 w 790"/>
                  <a:gd name="T45" fmla="*/ 0 h 1433"/>
                  <a:gd name="T46" fmla="*/ 0 w 790"/>
                  <a:gd name="T47" fmla="*/ 0 h 1433"/>
                  <a:gd name="T48" fmla="*/ 0 w 790"/>
                  <a:gd name="T49" fmla="*/ 0 h 1433"/>
                  <a:gd name="T50" fmla="*/ 0 w 790"/>
                  <a:gd name="T51" fmla="*/ 0 h 1433"/>
                  <a:gd name="T52" fmla="*/ 0 w 790"/>
                  <a:gd name="T53" fmla="*/ 0 h 1433"/>
                  <a:gd name="T54" fmla="*/ 0 w 790"/>
                  <a:gd name="T55" fmla="*/ 0 h 1433"/>
                  <a:gd name="T56" fmla="*/ 0 w 790"/>
                  <a:gd name="T57" fmla="*/ 0 h 1433"/>
                  <a:gd name="T58" fmla="*/ 0 w 790"/>
                  <a:gd name="T59" fmla="*/ 0 h 1433"/>
                  <a:gd name="T60" fmla="*/ 0 w 790"/>
                  <a:gd name="T61" fmla="*/ 0 h 1433"/>
                  <a:gd name="T62" fmla="*/ 0 w 790"/>
                  <a:gd name="T63" fmla="*/ 0 h 1433"/>
                  <a:gd name="T64" fmla="*/ 0 w 790"/>
                  <a:gd name="T65" fmla="*/ 0 h 1433"/>
                  <a:gd name="T66" fmla="*/ 0 w 790"/>
                  <a:gd name="T67" fmla="*/ 0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>
                  <a:gd name="T0" fmla="*/ 0 w 203"/>
                  <a:gd name="T1" fmla="*/ 0 h 193"/>
                  <a:gd name="T2" fmla="*/ 0 w 203"/>
                  <a:gd name="T3" fmla="*/ 0 h 193"/>
                  <a:gd name="T4" fmla="*/ 0 w 203"/>
                  <a:gd name="T5" fmla="*/ 0 h 193"/>
                  <a:gd name="T6" fmla="*/ 0 w 203"/>
                  <a:gd name="T7" fmla="*/ 0 h 193"/>
                  <a:gd name="T8" fmla="*/ 0 w 203"/>
                  <a:gd name="T9" fmla="*/ 0 h 193"/>
                  <a:gd name="T10" fmla="*/ 0 w 203"/>
                  <a:gd name="T11" fmla="*/ 0 h 193"/>
                  <a:gd name="T12" fmla="*/ 0 w 203"/>
                  <a:gd name="T13" fmla="*/ 0 h 193"/>
                  <a:gd name="T14" fmla="*/ 0 w 203"/>
                  <a:gd name="T15" fmla="*/ 0 h 193"/>
                  <a:gd name="T16" fmla="*/ 0 w 203"/>
                  <a:gd name="T17" fmla="*/ 0 h 193"/>
                  <a:gd name="T18" fmla="*/ 0 w 203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>
                  <a:gd name="T0" fmla="*/ 0 w 643"/>
                  <a:gd name="T1" fmla="*/ 0 h 674"/>
                  <a:gd name="T2" fmla="*/ 0 w 643"/>
                  <a:gd name="T3" fmla="*/ 0 h 674"/>
                  <a:gd name="T4" fmla="*/ 0 w 643"/>
                  <a:gd name="T5" fmla="*/ 0 h 674"/>
                  <a:gd name="T6" fmla="*/ 0 w 643"/>
                  <a:gd name="T7" fmla="*/ 0 h 674"/>
                  <a:gd name="T8" fmla="*/ 0 w 643"/>
                  <a:gd name="T9" fmla="*/ 0 h 674"/>
                  <a:gd name="T10" fmla="*/ 0 w 643"/>
                  <a:gd name="T11" fmla="*/ 0 h 674"/>
                  <a:gd name="T12" fmla="*/ 0 w 643"/>
                  <a:gd name="T13" fmla="*/ 0 h 674"/>
                  <a:gd name="T14" fmla="*/ 0 w 643"/>
                  <a:gd name="T15" fmla="*/ 0 h 674"/>
                  <a:gd name="T16" fmla="*/ 0 w 643"/>
                  <a:gd name="T17" fmla="*/ 0 h 674"/>
                  <a:gd name="T18" fmla="*/ 0 w 643"/>
                  <a:gd name="T19" fmla="*/ 0 h 674"/>
                  <a:gd name="T20" fmla="*/ 0 w 643"/>
                  <a:gd name="T21" fmla="*/ 0 h 674"/>
                  <a:gd name="T22" fmla="*/ 0 w 643"/>
                  <a:gd name="T23" fmla="*/ 0 h 674"/>
                  <a:gd name="T24" fmla="*/ 0 w 643"/>
                  <a:gd name="T25" fmla="*/ 0 h 674"/>
                  <a:gd name="T26" fmla="*/ 0 w 643"/>
                  <a:gd name="T27" fmla="*/ 0 h 674"/>
                  <a:gd name="T28" fmla="*/ 0 w 643"/>
                  <a:gd name="T29" fmla="*/ 0 h 674"/>
                  <a:gd name="T30" fmla="*/ 0 w 643"/>
                  <a:gd name="T31" fmla="*/ 0 h 674"/>
                  <a:gd name="T32" fmla="*/ 0 w 643"/>
                  <a:gd name="T33" fmla="*/ 0 h 674"/>
                  <a:gd name="T34" fmla="*/ 0 w 643"/>
                  <a:gd name="T35" fmla="*/ 0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>
                  <a:gd name="T0" fmla="*/ 0 w 824"/>
                  <a:gd name="T1" fmla="*/ 0 h 1325"/>
                  <a:gd name="T2" fmla="*/ 0 w 824"/>
                  <a:gd name="T3" fmla="*/ 0 h 1325"/>
                  <a:gd name="T4" fmla="*/ 0 w 824"/>
                  <a:gd name="T5" fmla="*/ 0 h 1325"/>
                  <a:gd name="T6" fmla="*/ 0 w 824"/>
                  <a:gd name="T7" fmla="*/ 0 h 1325"/>
                  <a:gd name="T8" fmla="*/ 0 w 824"/>
                  <a:gd name="T9" fmla="*/ 0 h 1325"/>
                  <a:gd name="T10" fmla="*/ 0 w 824"/>
                  <a:gd name="T11" fmla="*/ 0 h 1325"/>
                  <a:gd name="T12" fmla="*/ 0 w 824"/>
                  <a:gd name="T13" fmla="*/ 0 h 1325"/>
                  <a:gd name="T14" fmla="*/ 0 w 824"/>
                  <a:gd name="T15" fmla="*/ 0 h 1325"/>
                  <a:gd name="T16" fmla="*/ 0 w 824"/>
                  <a:gd name="T17" fmla="*/ 0 h 1325"/>
                  <a:gd name="T18" fmla="*/ 0 w 824"/>
                  <a:gd name="T19" fmla="*/ 0 h 1325"/>
                  <a:gd name="T20" fmla="*/ 0 w 824"/>
                  <a:gd name="T21" fmla="*/ 0 h 1325"/>
                  <a:gd name="T22" fmla="*/ 0 w 824"/>
                  <a:gd name="T23" fmla="*/ 0 h 1325"/>
                  <a:gd name="T24" fmla="*/ 0 w 824"/>
                  <a:gd name="T25" fmla="*/ 0 h 1325"/>
                  <a:gd name="T26" fmla="*/ 0 w 824"/>
                  <a:gd name="T27" fmla="*/ 0 h 1325"/>
                  <a:gd name="T28" fmla="*/ 0 w 824"/>
                  <a:gd name="T29" fmla="*/ 0 h 1325"/>
                  <a:gd name="T30" fmla="*/ 0 w 824"/>
                  <a:gd name="T31" fmla="*/ 0 h 1325"/>
                  <a:gd name="T32" fmla="*/ 0 w 824"/>
                  <a:gd name="T33" fmla="*/ 0 h 1325"/>
                  <a:gd name="T34" fmla="*/ 0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>
                  <a:gd name="T0" fmla="*/ 0 w 738"/>
                  <a:gd name="T1" fmla="*/ 0 h 665"/>
                  <a:gd name="T2" fmla="*/ 0 w 738"/>
                  <a:gd name="T3" fmla="*/ 0 h 665"/>
                  <a:gd name="T4" fmla="*/ 0 w 738"/>
                  <a:gd name="T5" fmla="*/ 0 h 665"/>
                  <a:gd name="T6" fmla="*/ 0 w 738"/>
                  <a:gd name="T7" fmla="*/ 0 h 665"/>
                  <a:gd name="T8" fmla="*/ 0 w 738"/>
                  <a:gd name="T9" fmla="*/ 0 h 665"/>
                  <a:gd name="T10" fmla="*/ 0 w 738"/>
                  <a:gd name="T11" fmla="*/ 0 h 665"/>
                  <a:gd name="T12" fmla="*/ 0 w 738"/>
                  <a:gd name="T13" fmla="*/ 0 h 665"/>
                  <a:gd name="T14" fmla="*/ 0 w 738"/>
                  <a:gd name="T15" fmla="*/ 0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54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>
                  <a:gd name="T0" fmla="*/ 0 w 1247"/>
                  <a:gd name="T1" fmla="*/ 0 h 1183"/>
                  <a:gd name="T2" fmla="*/ 0 w 1247"/>
                  <a:gd name="T3" fmla="*/ 0 h 1183"/>
                  <a:gd name="T4" fmla="*/ 0 w 1247"/>
                  <a:gd name="T5" fmla="*/ 0 h 1183"/>
                  <a:gd name="T6" fmla="*/ 0 w 1247"/>
                  <a:gd name="T7" fmla="*/ 0 h 1183"/>
                  <a:gd name="T8" fmla="*/ 0 w 1247"/>
                  <a:gd name="T9" fmla="*/ 0 h 1183"/>
                  <a:gd name="T10" fmla="*/ 0 w 1247"/>
                  <a:gd name="T11" fmla="*/ 0 h 1183"/>
                  <a:gd name="T12" fmla="*/ 0 w 1247"/>
                  <a:gd name="T13" fmla="*/ 0 h 1183"/>
                  <a:gd name="T14" fmla="*/ 0 w 1247"/>
                  <a:gd name="T15" fmla="*/ 0 h 1183"/>
                  <a:gd name="T16" fmla="*/ 0 w 1247"/>
                  <a:gd name="T17" fmla="*/ 0 h 1183"/>
                  <a:gd name="T18" fmla="*/ 0 w 1247"/>
                  <a:gd name="T19" fmla="*/ 0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>
                  <a:gd name="T0" fmla="*/ 0 w 1378"/>
                  <a:gd name="T1" fmla="*/ 0 h 1260"/>
                  <a:gd name="T2" fmla="*/ 0 w 1378"/>
                  <a:gd name="T3" fmla="*/ 0 h 1260"/>
                  <a:gd name="T4" fmla="*/ 0 w 1378"/>
                  <a:gd name="T5" fmla="*/ 0 h 1260"/>
                  <a:gd name="T6" fmla="*/ 0 w 1378"/>
                  <a:gd name="T7" fmla="*/ 0 h 1260"/>
                  <a:gd name="T8" fmla="*/ 0 w 1378"/>
                  <a:gd name="T9" fmla="*/ 0 h 1260"/>
                  <a:gd name="T10" fmla="*/ 0 w 1378"/>
                  <a:gd name="T11" fmla="*/ 0 h 1260"/>
                  <a:gd name="T12" fmla="*/ 0 w 1378"/>
                  <a:gd name="T13" fmla="*/ 0 h 1260"/>
                  <a:gd name="T14" fmla="*/ 0 w 1378"/>
                  <a:gd name="T15" fmla="*/ 0 h 1260"/>
                  <a:gd name="T16" fmla="*/ 0 w 1378"/>
                  <a:gd name="T17" fmla="*/ 0 h 1260"/>
                  <a:gd name="T18" fmla="*/ 0 w 1378"/>
                  <a:gd name="T19" fmla="*/ 0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0 w 1709"/>
                  <a:gd name="T3" fmla="*/ 0 h 794"/>
                  <a:gd name="T4" fmla="*/ 0 w 1709"/>
                  <a:gd name="T5" fmla="*/ 0 h 794"/>
                  <a:gd name="T6" fmla="*/ 0 w 1709"/>
                  <a:gd name="T7" fmla="*/ 0 h 794"/>
                  <a:gd name="T8" fmla="*/ 0 w 1709"/>
                  <a:gd name="T9" fmla="*/ 0 h 794"/>
                  <a:gd name="T10" fmla="*/ 0 w 1709"/>
                  <a:gd name="T11" fmla="*/ 0 h 794"/>
                  <a:gd name="T12" fmla="*/ 0 w 1709"/>
                  <a:gd name="T13" fmla="*/ 0 h 794"/>
                  <a:gd name="T14" fmla="*/ 0 w 1709"/>
                  <a:gd name="T15" fmla="*/ 0 h 794"/>
                  <a:gd name="T16" fmla="*/ 0 w 1709"/>
                  <a:gd name="T17" fmla="*/ 0 h 794"/>
                  <a:gd name="T18" fmla="*/ 0 w 1709"/>
                  <a:gd name="T19" fmla="*/ 0 h 794"/>
                  <a:gd name="T20" fmla="*/ 0 w 1709"/>
                  <a:gd name="T21" fmla="*/ 0 h 794"/>
                  <a:gd name="T22" fmla="*/ 0 w 1709"/>
                  <a:gd name="T23" fmla="*/ 0 h 794"/>
                  <a:gd name="T24" fmla="*/ 0 w 1709"/>
                  <a:gd name="T25" fmla="*/ 0 h 794"/>
                  <a:gd name="T26" fmla="*/ 0 w 1709"/>
                  <a:gd name="T27" fmla="*/ 0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>
                  <a:gd name="T0" fmla="*/ 0 w 321"/>
                  <a:gd name="T1" fmla="*/ 0 h 1116"/>
                  <a:gd name="T2" fmla="*/ 0 w 321"/>
                  <a:gd name="T3" fmla="*/ 0 h 1116"/>
                  <a:gd name="T4" fmla="*/ 0 w 321"/>
                  <a:gd name="T5" fmla="*/ 0 h 1116"/>
                  <a:gd name="T6" fmla="*/ 0 w 321"/>
                  <a:gd name="T7" fmla="*/ 0 h 1116"/>
                  <a:gd name="T8" fmla="*/ 0 w 321"/>
                  <a:gd name="T9" fmla="*/ 0 h 1116"/>
                  <a:gd name="T10" fmla="*/ 0 w 321"/>
                  <a:gd name="T11" fmla="*/ 0 h 1116"/>
                  <a:gd name="T12" fmla="*/ 0 w 321"/>
                  <a:gd name="T13" fmla="*/ 0 h 1116"/>
                  <a:gd name="T14" fmla="*/ 0 w 321"/>
                  <a:gd name="T15" fmla="*/ 0 h 1116"/>
                  <a:gd name="T16" fmla="*/ 0 w 321"/>
                  <a:gd name="T17" fmla="*/ 0 h 1116"/>
                  <a:gd name="T18" fmla="*/ 0 w 321"/>
                  <a:gd name="T19" fmla="*/ 0 h 1116"/>
                  <a:gd name="T20" fmla="*/ 0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58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>
                  <a:gd name="T0" fmla="*/ 0 w 6327"/>
                  <a:gd name="T1" fmla="*/ 0 h 5107"/>
                  <a:gd name="T2" fmla="*/ 0 w 6327"/>
                  <a:gd name="T3" fmla="*/ 0 h 5107"/>
                  <a:gd name="T4" fmla="*/ 0 w 6327"/>
                  <a:gd name="T5" fmla="*/ 0 h 5107"/>
                  <a:gd name="T6" fmla="*/ 0 w 6327"/>
                  <a:gd name="T7" fmla="*/ 0 h 5107"/>
                  <a:gd name="T8" fmla="*/ 0 w 6327"/>
                  <a:gd name="T9" fmla="*/ 0 h 5107"/>
                  <a:gd name="T10" fmla="*/ 0 w 6327"/>
                  <a:gd name="T11" fmla="*/ 0 h 5107"/>
                  <a:gd name="T12" fmla="*/ 0 w 6327"/>
                  <a:gd name="T13" fmla="*/ 0 h 5107"/>
                  <a:gd name="T14" fmla="*/ 0 w 6327"/>
                  <a:gd name="T15" fmla="*/ 0 h 5107"/>
                  <a:gd name="T16" fmla="*/ 0 w 6327"/>
                  <a:gd name="T17" fmla="*/ 0 h 5107"/>
                  <a:gd name="T18" fmla="*/ 0 w 6327"/>
                  <a:gd name="T19" fmla="*/ 0 h 5107"/>
                  <a:gd name="T20" fmla="*/ 0 w 6327"/>
                  <a:gd name="T21" fmla="*/ 0 h 5107"/>
                  <a:gd name="T22" fmla="*/ 0 w 6327"/>
                  <a:gd name="T23" fmla="*/ 0 h 5107"/>
                  <a:gd name="T24" fmla="*/ 0 w 6327"/>
                  <a:gd name="T25" fmla="*/ 0 h 5107"/>
                  <a:gd name="T26" fmla="*/ 0 w 6327"/>
                  <a:gd name="T27" fmla="*/ 0 h 5107"/>
                  <a:gd name="T28" fmla="*/ 0 w 6327"/>
                  <a:gd name="T29" fmla="*/ 0 h 5107"/>
                  <a:gd name="T30" fmla="*/ 0 w 6327"/>
                  <a:gd name="T31" fmla="*/ 0 h 5107"/>
                  <a:gd name="T32" fmla="*/ 0 w 6327"/>
                  <a:gd name="T33" fmla="*/ 0 h 5107"/>
                  <a:gd name="T34" fmla="*/ 0 w 6327"/>
                  <a:gd name="T35" fmla="*/ 0 h 5107"/>
                  <a:gd name="T36" fmla="*/ 0 w 6327"/>
                  <a:gd name="T37" fmla="*/ 0 h 5107"/>
                  <a:gd name="T38" fmla="*/ 0 w 6327"/>
                  <a:gd name="T39" fmla="*/ 0 h 5107"/>
                  <a:gd name="T40" fmla="*/ 0 w 6327"/>
                  <a:gd name="T41" fmla="*/ 0 h 5107"/>
                  <a:gd name="T42" fmla="*/ 0 w 6327"/>
                  <a:gd name="T43" fmla="*/ 0 h 5107"/>
                  <a:gd name="T44" fmla="*/ 0 w 6327"/>
                  <a:gd name="T45" fmla="*/ 0 h 5107"/>
                  <a:gd name="T46" fmla="*/ 0 w 6327"/>
                  <a:gd name="T47" fmla="*/ 0 h 5107"/>
                  <a:gd name="T48" fmla="*/ 0 w 6327"/>
                  <a:gd name="T49" fmla="*/ 0 h 5107"/>
                  <a:gd name="T50" fmla="*/ 0 w 6327"/>
                  <a:gd name="T51" fmla="*/ 0 h 5107"/>
                  <a:gd name="T52" fmla="*/ 0 w 6327"/>
                  <a:gd name="T53" fmla="*/ 0 h 5107"/>
                  <a:gd name="T54" fmla="*/ 0 w 6327"/>
                  <a:gd name="T55" fmla="*/ 0 h 5107"/>
                  <a:gd name="T56" fmla="*/ 0 w 6327"/>
                  <a:gd name="T57" fmla="*/ 0 h 5107"/>
                  <a:gd name="T58" fmla="*/ 0 w 6327"/>
                  <a:gd name="T59" fmla="*/ 0 h 5107"/>
                  <a:gd name="T60" fmla="*/ 0 w 6327"/>
                  <a:gd name="T61" fmla="*/ 0 h 5107"/>
                  <a:gd name="T62" fmla="*/ 0 w 6327"/>
                  <a:gd name="T63" fmla="*/ 0 h 5107"/>
                  <a:gd name="T64" fmla="*/ 0 w 6327"/>
                  <a:gd name="T65" fmla="*/ 0 h 5107"/>
                  <a:gd name="T66" fmla="*/ 0 w 6327"/>
                  <a:gd name="T67" fmla="*/ 0 h 5107"/>
                  <a:gd name="T68" fmla="*/ 0 w 6327"/>
                  <a:gd name="T69" fmla="*/ 0 h 5107"/>
                  <a:gd name="T70" fmla="*/ 0 w 6327"/>
                  <a:gd name="T71" fmla="*/ 0 h 5107"/>
                  <a:gd name="T72" fmla="*/ 0 w 6327"/>
                  <a:gd name="T73" fmla="*/ 0 h 5107"/>
                  <a:gd name="T74" fmla="*/ 0 w 6327"/>
                  <a:gd name="T75" fmla="*/ 0 h 5107"/>
                  <a:gd name="T76" fmla="*/ 0 w 6327"/>
                  <a:gd name="T77" fmla="*/ 0 h 5107"/>
                  <a:gd name="T78" fmla="*/ 0 w 6327"/>
                  <a:gd name="T79" fmla="*/ 0 h 5107"/>
                  <a:gd name="T80" fmla="*/ 0 w 6327"/>
                  <a:gd name="T81" fmla="*/ 0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9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>
                  <a:gd name="T0" fmla="*/ 0 w 840"/>
                  <a:gd name="T1" fmla="*/ 0 h 1468"/>
                  <a:gd name="T2" fmla="*/ 0 w 840"/>
                  <a:gd name="T3" fmla="*/ 0 h 1468"/>
                  <a:gd name="T4" fmla="*/ 0 w 840"/>
                  <a:gd name="T5" fmla="*/ 0 h 1468"/>
                  <a:gd name="T6" fmla="*/ 0 w 840"/>
                  <a:gd name="T7" fmla="*/ 0 h 1468"/>
                  <a:gd name="T8" fmla="*/ 0 w 840"/>
                  <a:gd name="T9" fmla="*/ 0 h 1468"/>
                  <a:gd name="T10" fmla="*/ 0 w 840"/>
                  <a:gd name="T11" fmla="*/ 0 h 1468"/>
                  <a:gd name="T12" fmla="*/ 0 w 840"/>
                  <a:gd name="T13" fmla="*/ 0 h 1468"/>
                  <a:gd name="T14" fmla="*/ 0 w 840"/>
                  <a:gd name="T15" fmla="*/ 0 h 1468"/>
                  <a:gd name="T16" fmla="*/ 0 w 840"/>
                  <a:gd name="T17" fmla="*/ 0 h 1468"/>
                  <a:gd name="T18" fmla="*/ 0 w 840"/>
                  <a:gd name="T19" fmla="*/ 0 h 1468"/>
                  <a:gd name="T20" fmla="*/ 0 w 840"/>
                  <a:gd name="T21" fmla="*/ 0 h 1468"/>
                  <a:gd name="T22" fmla="*/ 0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>
                  <a:gd name="T0" fmla="*/ 0 w 853"/>
                  <a:gd name="T1" fmla="*/ 0 h 359"/>
                  <a:gd name="T2" fmla="*/ 0 w 853"/>
                  <a:gd name="T3" fmla="*/ 0 h 359"/>
                  <a:gd name="T4" fmla="*/ 0 w 853"/>
                  <a:gd name="T5" fmla="*/ 0 h 359"/>
                  <a:gd name="T6" fmla="*/ 0 w 853"/>
                  <a:gd name="T7" fmla="*/ 0 h 359"/>
                  <a:gd name="T8" fmla="*/ 0 w 853"/>
                  <a:gd name="T9" fmla="*/ 0 h 359"/>
                  <a:gd name="T10" fmla="*/ 0 w 853"/>
                  <a:gd name="T11" fmla="*/ 0 h 359"/>
                  <a:gd name="T12" fmla="*/ 0 w 853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1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>
                  <a:gd name="T0" fmla="*/ 0 w 1852"/>
                  <a:gd name="T1" fmla="*/ 0 h 751"/>
                  <a:gd name="T2" fmla="*/ 0 w 1852"/>
                  <a:gd name="T3" fmla="*/ 0 h 751"/>
                  <a:gd name="T4" fmla="*/ 0 w 1852"/>
                  <a:gd name="T5" fmla="*/ 0 h 751"/>
                  <a:gd name="T6" fmla="*/ 0 w 1852"/>
                  <a:gd name="T7" fmla="*/ 0 h 751"/>
                  <a:gd name="T8" fmla="*/ 0 w 1852"/>
                  <a:gd name="T9" fmla="*/ 0 h 751"/>
                  <a:gd name="T10" fmla="*/ 0 w 1852"/>
                  <a:gd name="T11" fmla="*/ 0 h 751"/>
                  <a:gd name="T12" fmla="*/ 0 w 1852"/>
                  <a:gd name="T13" fmla="*/ 0 h 751"/>
                  <a:gd name="T14" fmla="*/ 0 w 1852"/>
                  <a:gd name="T15" fmla="*/ 0 h 751"/>
                  <a:gd name="T16" fmla="*/ 0 w 1852"/>
                  <a:gd name="T17" fmla="*/ 0 h 751"/>
                  <a:gd name="T18" fmla="*/ 0 w 1852"/>
                  <a:gd name="T19" fmla="*/ 0 h 751"/>
                  <a:gd name="T20" fmla="*/ 0 w 1852"/>
                  <a:gd name="T21" fmla="*/ 0 h 751"/>
                  <a:gd name="T22" fmla="*/ 0 w 1852"/>
                  <a:gd name="T23" fmla="*/ 0 h 751"/>
                  <a:gd name="T24" fmla="*/ 0 w 1852"/>
                  <a:gd name="T25" fmla="*/ 0 h 751"/>
                  <a:gd name="T26" fmla="*/ 0 w 1852"/>
                  <a:gd name="T27" fmla="*/ 0 h 751"/>
                  <a:gd name="T28" fmla="*/ 0 w 1852"/>
                  <a:gd name="T29" fmla="*/ 0 h 751"/>
                  <a:gd name="T30" fmla="*/ 0 w 1852"/>
                  <a:gd name="T31" fmla="*/ 0 h 751"/>
                  <a:gd name="T32" fmla="*/ 0 w 1852"/>
                  <a:gd name="T33" fmla="*/ 0 h 751"/>
                  <a:gd name="T34" fmla="*/ 0 w 1852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>
                  <a:gd name="T0" fmla="*/ 0 w 750"/>
                  <a:gd name="T1" fmla="*/ 0 h 1313"/>
                  <a:gd name="T2" fmla="*/ 0 w 750"/>
                  <a:gd name="T3" fmla="*/ 0 h 1313"/>
                  <a:gd name="T4" fmla="*/ 0 w 750"/>
                  <a:gd name="T5" fmla="*/ 0 h 1313"/>
                  <a:gd name="T6" fmla="*/ 0 w 750"/>
                  <a:gd name="T7" fmla="*/ 0 h 1313"/>
                  <a:gd name="T8" fmla="*/ 0 w 750"/>
                  <a:gd name="T9" fmla="*/ 0 h 1313"/>
                  <a:gd name="T10" fmla="*/ 0 w 750"/>
                  <a:gd name="T11" fmla="*/ 0 h 1313"/>
                  <a:gd name="T12" fmla="*/ 0 w 750"/>
                  <a:gd name="T13" fmla="*/ 0 h 1313"/>
                  <a:gd name="T14" fmla="*/ 0 w 750"/>
                  <a:gd name="T15" fmla="*/ 0 h 1313"/>
                  <a:gd name="T16" fmla="*/ 0 w 750"/>
                  <a:gd name="T17" fmla="*/ 0 h 1313"/>
                  <a:gd name="T18" fmla="*/ 0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>
                  <a:gd name="T0" fmla="*/ 0 w 655"/>
                  <a:gd name="T1" fmla="*/ 0 h 2441"/>
                  <a:gd name="T2" fmla="*/ 0 w 655"/>
                  <a:gd name="T3" fmla="*/ 0 h 2441"/>
                  <a:gd name="T4" fmla="*/ 0 w 655"/>
                  <a:gd name="T5" fmla="*/ 0 h 2441"/>
                  <a:gd name="T6" fmla="*/ 0 w 655"/>
                  <a:gd name="T7" fmla="*/ 0 h 2441"/>
                  <a:gd name="T8" fmla="*/ 0 w 655"/>
                  <a:gd name="T9" fmla="*/ 0 h 2441"/>
                  <a:gd name="T10" fmla="*/ 0 w 655"/>
                  <a:gd name="T11" fmla="*/ 0 h 2441"/>
                  <a:gd name="T12" fmla="*/ 0 w 655"/>
                  <a:gd name="T13" fmla="*/ 0 h 2441"/>
                  <a:gd name="T14" fmla="*/ 0 w 655"/>
                  <a:gd name="T15" fmla="*/ 0 h 2441"/>
                  <a:gd name="T16" fmla="*/ 0 w 655"/>
                  <a:gd name="T17" fmla="*/ 0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>
                  <a:gd name="T0" fmla="*/ 0 w 184"/>
                  <a:gd name="T1" fmla="*/ 0 h 392"/>
                  <a:gd name="T2" fmla="*/ 0 w 184"/>
                  <a:gd name="T3" fmla="*/ 0 h 392"/>
                  <a:gd name="T4" fmla="*/ 0 w 184"/>
                  <a:gd name="T5" fmla="*/ 0 h 392"/>
                  <a:gd name="T6" fmla="*/ 0 w 184"/>
                  <a:gd name="T7" fmla="*/ 0 h 392"/>
                  <a:gd name="T8" fmla="*/ 0 w 184"/>
                  <a:gd name="T9" fmla="*/ 0 h 392"/>
                  <a:gd name="T10" fmla="*/ 0 w 184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>
                  <a:gd name="T0" fmla="*/ 0 w 1226"/>
                  <a:gd name="T1" fmla="*/ 0 h 856"/>
                  <a:gd name="T2" fmla="*/ 0 w 1226"/>
                  <a:gd name="T3" fmla="*/ 0 h 856"/>
                  <a:gd name="T4" fmla="*/ 0 w 1226"/>
                  <a:gd name="T5" fmla="*/ 0 h 856"/>
                  <a:gd name="T6" fmla="*/ 0 w 1226"/>
                  <a:gd name="T7" fmla="*/ 0 h 856"/>
                  <a:gd name="T8" fmla="*/ 0 w 1226"/>
                  <a:gd name="T9" fmla="*/ 0 h 856"/>
                  <a:gd name="T10" fmla="*/ 0 w 1226"/>
                  <a:gd name="T11" fmla="*/ 0 h 856"/>
                  <a:gd name="T12" fmla="*/ 0 w 1226"/>
                  <a:gd name="T13" fmla="*/ 0 h 856"/>
                  <a:gd name="T14" fmla="*/ 0 w 1226"/>
                  <a:gd name="T15" fmla="*/ 0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>
                  <a:gd name="T0" fmla="*/ 0 w 2767"/>
                  <a:gd name="T1" fmla="*/ 0 h 2006"/>
                  <a:gd name="T2" fmla="*/ 0 w 2767"/>
                  <a:gd name="T3" fmla="*/ 0 h 2006"/>
                  <a:gd name="T4" fmla="*/ 0 w 2767"/>
                  <a:gd name="T5" fmla="*/ 0 h 2006"/>
                  <a:gd name="T6" fmla="*/ 0 w 2767"/>
                  <a:gd name="T7" fmla="*/ 0 h 2006"/>
                  <a:gd name="T8" fmla="*/ 0 w 2767"/>
                  <a:gd name="T9" fmla="*/ 0 h 2006"/>
                  <a:gd name="T10" fmla="*/ 0 w 2767"/>
                  <a:gd name="T11" fmla="*/ 0 h 2006"/>
                  <a:gd name="T12" fmla="*/ 0 w 2767"/>
                  <a:gd name="T13" fmla="*/ 0 h 2006"/>
                  <a:gd name="T14" fmla="*/ 0 w 2767"/>
                  <a:gd name="T15" fmla="*/ 0 h 2006"/>
                  <a:gd name="T16" fmla="*/ 0 w 2767"/>
                  <a:gd name="T17" fmla="*/ 0 h 2006"/>
                  <a:gd name="T18" fmla="*/ 0 w 2767"/>
                  <a:gd name="T19" fmla="*/ 0 h 2006"/>
                  <a:gd name="T20" fmla="*/ 0 w 2767"/>
                  <a:gd name="T21" fmla="*/ 0 h 2006"/>
                  <a:gd name="T22" fmla="*/ 0 w 2767"/>
                  <a:gd name="T23" fmla="*/ 0 h 2006"/>
                  <a:gd name="T24" fmla="*/ 0 w 2767"/>
                  <a:gd name="T25" fmla="*/ 0 h 2006"/>
                  <a:gd name="T26" fmla="*/ 0 w 2767"/>
                  <a:gd name="T27" fmla="*/ 0 h 2006"/>
                  <a:gd name="T28" fmla="*/ 0 w 2767"/>
                  <a:gd name="T29" fmla="*/ 0 h 2006"/>
                  <a:gd name="T30" fmla="*/ 0 w 2767"/>
                  <a:gd name="T31" fmla="*/ 0 h 2006"/>
                  <a:gd name="T32" fmla="*/ 0 w 2767"/>
                  <a:gd name="T33" fmla="*/ 0 h 2006"/>
                  <a:gd name="T34" fmla="*/ 0 w 2767"/>
                  <a:gd name="T35" fmla="*/ 0 h 2006"/>
                  <a:gd name="T36" fmla="*/ 0 w 2767"/>
                  <a:gd name="T37" fmla="*/ 0 h 2006"/>
                  <a:gd name="T38" fmla="*/ 0 w 2767"/>
                  <a:gd name="T39" fmla="*/ 0 h 2006"/>
                  <a:gd name="T40" fmla="*/ 0 w 2767"/>
                  <a:gd name="T41" fmla="*/ 0 h 2006"/>
                  <a:gd name="T42" fmla="*/ 0 w 2767"/>
                  <a:gd name="T43" fmla="*/ 0 h 2006"/>
                  <a:gd name="T44" fmla="*/ 0 w 2767"/>
                  <a:gd name="T45" fmla="*/ 0 h 2006"/>
                  <a:gd name="T46" fmla="*/ 0 w 2767"/>
                  <a:gd name="T47" fmla="*/ 0 h 2006"/>
                  <a:gd name="T48" fmla="*/ 0 w 2767"/>
                  <a:gd name="T49" fmla="*/ 0 h 2006"/>
                  <a:gd name="T50" fmla="*/ 0 w 2767"/>
                  <a:gd name="T51" fmla="*/ 0 h 2006"/>
                  <a:gd name="T52" fmla="*/ 0 w 2767"/>
                  <a:gd name="T53" fmla="*/ 0 h 2006"/>
                  <a:gd name="T54" fmla="*/ 0 w 2767"/>
                  <a:gd name="T55" fmla="*/ 0 h 2006"/>
                  <a:gd name="T56" fmla="*/ 0 w 2767"/>
                  <a:gd name="T57" fmla="*/ 0 h 2006"/>
                  <a:gd name="T58" fmla="*/ 0 w 2767"/>
                  <a:gd name="T59" fmla="*/ 0 h 2006"/>
                  <a:gd name="T60" fmla="*/ 0 w 2767"/>
                  <a:gd name="T61" fmla="*/ 0 h 2006"/>
                  <a:gd name="T62" fmla="*/ 0 w 2767"/>
                  <a:gd name="T63" fmla="*/ 0 h 2006"/>
                  <a:gd name="T64" fmla="*/ 0 w 2767"/>
                  <a:gd name="T65" fmla="*/ 0 h 2006"/>
                  <a:gd name="T66" fmla="*/ 0 w 2767"/>
                  <a:gd name="T67" fmla="*/ 0 h 2006"/>
                  <a:gd name="T68" fmla="*/ 0 w 2767"/>
                  <a:gd name="T69" fmla="*/ 0 h 2006"/>
                  <a:gd name="T70" fmla="*/ 0 w 2767"/>
                  <a:gd name="T71" fmla="*/ 0 h 2006"/>
                  <a:gd name="T72" fmla="*/ 0 w 2767"/>
                  <a:gd name="T73" fmla="*/ 0 h 2006"/>
                  <a:gd name="T74" fmla="*/ 0 w 2767"/>
                  <a:gd name="T75" fmla="*/ 0 h 2006"/>
                  <a:gd name="T76" fmla="*/ 0 w 2767"/>
                  <a:gd name="T77" fmla="*/ 0 h 2006"/>
                  <a:gd name="T78" fmla="*/ 0 w 2767"/>
                  <a:gd name="T79" fmla="*/ 0 h 2006"/>
                  <a:gd name="T80" fmla="*/ 0 w 2767"/>
                  <a:gd name="T81" fmla="*/ 0 h 2006"/>
                  <a:gd name="T82" fmla="*/ 0 w 2767"/>
                  <a:gd name="T83" fmla="*/ 0 h 2006"/>
                  <a:gd name="T84" fmla="*/ 0 w 2767"/>
                  <a:gd name="T85" fmla="*/ 0 h 2006"/>
                  <a:gd name="T86" fmla="*/ 0 w 2767"/>
                  <a:gd name="T87" fmla="*/ 0 h 2006"/>
                  <a:gd name="T88" fmla="*/ 0 w 2767"/>
                  <a:gd name="T89" fmla="*/ 0 h 2006"/>
                  <a:gd name="T90" fmla="*/ 0 w 2767"/>
                  <a:gd name="T91" fmla="*/ 0 h 2006"/>
                  <a:gd name="T92" fmla="*/ 0 w 2767"/>
                  <a:gd name="T93" fmla="*/ 0 h 2006"/>
                  <a:gd name="T94" fmla="*/ 0 w 2767"/>
                  <a:gd name="T95" fmla="*/ 0 h 2006"/>
                  <a:gd name="T96" fmla="*/ 0 w 2767"/>
                  <a:gd name="T97" fmla="*/ 0 h 2006"/>
                  <a:gd name="T98" fmla="*/ 0 w 2767"/>
                  <a:gd name="T99" fmla="*/ 0 h 2006"/>
                  <a:gd name="T100" fmla="*/ 0 w 2767"/>
                  <a:gd name="T101" fmla="*/ 0 h 2006"/>
                  <a:gd name="T102" fmla="*/ 0 w 2767"/>
                  <a:gd name="T103" fmla="*/ 0 h 2006"/>
                  <a:gd name="T104" fmla="*/ 0 w 2767"/>
                  <a:gd name="T105" fmla="*/ 0 h 2006"/>
                  <a:gd name="T106" fmla="*/ 0 w 2767"/>
                  <a:gd name="T107" fmla="*/ 0 h 2006"/>
                  <a:gd name="T108" fmla="*/ 0 w 2767"/>
                  <a:gd name="T109" fmla="*/ 0 h 2006"/>
                  <a:gd name="T110" fmla="*/ 0 w 2767"/>
                  <a:gd name="T111" fmla="*/ 0 h 2006"/>
                  <a:gd name="T112" fmla="*/ 0 w 2767"/>
                  <a:gd name="T113" fmla="*/ 0 h 2006"/>
                  <a:gd name="T114" fmla="*/ 0 w 2767"/>
                  <a:gd name="T115" fmla="*/ 0 h 2006"/>
                  <a:gd name="T116" fmla="*/ 0 w 2767"/>
                  <a:gd name="T117" fmla="*/ 0 h 2006"/>
                  <a:gd name="T118" fmla="*/ 0 w 2767"/>
                  <a:gd name="T119" fmla="*/ 0 h 2006"/>
                  <a:gd name="T120" fmla="*/ 0 w 2767"/>
                  <a:gd name="T121" fmla="*/ 0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>
                  <a:gd name="T0" fmla="*/ 0 w 1351"/>
                  <a:gd name="T1" fmla="*/ 0 h 425"/>
                  <a:gd name="T2" fmla="*/ 0 w 1351"/>
                  <a:gd name="T3" fmla="*/ 0 h 425"/>
                  <a:gd name="T4" fmla="*/ 0 w 1351"/>
                  <a:gd name="T5" fmla="*/ 0 h 425"/>
                  <a:gd name="T6" fmla="*/ 0 w 1351"/>
                  <a:gd name="T7" fmla="*/ 0 h 425"/>
                  <a:gd name="T8" fmla="*/ 0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>
                  <a:gd name="T0" fmla="*/ 0 w 930"/>
                  <a:gd name="T1" fmla="*/ 0 h 251"/>
                  <a:gd name="T2" fmla="*/ 0 w 930"/>
                  <a:gd name="T3" fmla="*/ 0 h 251"/>
                  <a:gd name="T4" fmla="*/ 0 w 930"/>
                  <a:gd name="T5" fmla="*/ 0 h 251"/>
                  <a:gd name="T6" fmla="*/ 0 w 930"/>
                  <a:gd name="T7" fmla="*/ 0 h 251"/>
                  <a:gd name="T8" fmla="*/ 0 w 930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>
                  <a:gd name="T0" fmla="*/ 0 w 636"/>
                  <a:gd name="T1" fmla="*/ 0 h 231"/>
                  <a:gd name="T2" fmla="*/ 0 w 636"/>
                  <a:gd name="T3" fmla="*/ 0 h 231"/>
                  <a:gd name="T4" fmla="*/ 0 w 636"/>
                  <a:gd name="T5" fmla="*/ 0 h 231"/>
                  <a:gd name="T6" fmla="*/ 0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0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1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2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>
                  <a:gd name="T0" fmla="*/ 0 w 620"/>
                  <a:gd name="T1" fmla="*/ 0 h 460"/>
                  <a:gd name="T2" fmla="*/ 0 w 620"/>
                  <a:gd name="T3" fmla="*/ 0 h 460"/>
                  <a:gd name="T4" fmla="*/ 0 w 620"/>
                  <a:gd name="T5" fmla="*/ 0 h 460"/>
                  <a:gd name="T6" fmla="*/ 0 w 620"/>
                  <a:gd name="T7" fmla="*/ 0 h 460"/>
                  <a:gd name="T8" fmla="*/ 0 w 620"/>
                  <a:gd name="T9" fmla="*/ 0 h 460"/>
                  <a:gd name="T10" fmla="*/ 0 w 620"/>
                  <a:gd name="T11" fmla="*/ 0 h 460"/>
                  <a:gd name="T12" fmla="*/ 0 w 620"/>
                  <a:gd name="T13" fmla="*/ 0 h 460"/>
                  <a:gd name="T14" fmla="*/ 0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3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0 w 298"/>
                  <a:gd name="T3" fmla="*/ 0 h 215"/>
                  <a:gd name="T4" fmla="*/ 0 w 298"/>
                  <a:gd name="T5" fmla="*/ 0 h 215"/>
                  <a:gd name="T6" fmla="*/ 0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>
                  <a:gd name="T0" fmla="*/ 0 w 332"/>
                  <a:gd name="T1" fmla="*/ 0 h 264"/>
                  <a:gd name="T2" fmla="*/ 0 w 332"/>
                  <a:gd name="T3" fmla="*/ 0 h 264"/>
                  <a:gd name="T4" fmla="*/ 0 w 332"/>
                  <a:gd name="T5" fmla="*/ 0 h 264"/>
                  <a:gd name="T6" fmla="*/ 0 w 332"/>
                  <a:gd name="T7" fmla="*/ 0 h 264"/>
                  <a:gd name="T8" fmla="*/ 0 w 332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>
                  <a:gd name="T0" fmla="*/ 0 w 3722"/>
                  <a:gd name="T1" fmla="*/ 0 h 1284"/>
                  <a:gd name="T2" fmla="*/ 0 w 3722"/>
                  <a:gd name="T3" fmla="*/ 0 h 1284"/>
                  <a:gd name="T4" fmla="*/ 0 w 3722"/>
                  <a:gd name="T5" fmla="*/ 0 h 1284"/>
                  <a:gd name="T6" fmla="*/ 0 w 3722"/>
                  <a:gd name="T7" fmla="*/ 0 h 1284"/>
                  <a:gd name="T8" fmla="*/ 0 w 3722"/>
                  <a:gd name="T9" fmla="*/ 0 h 1284"/>
                  <a:gd name="T10" fmla="*/ 0 w 3722"/>
                  <a:gd name="T11" fmla="*/ 0 h 1284"/>
                  <a:gd name="T12" fmla="*/ 0 w 3722"/>
                  <a:gd name="T13" fmla="*/ 0 h 1284"/>
                  <a:gd name="T14" fmla="*/ 0 w 3722"/>
                  <a:gd name="T15" fmla="*/ 0 h 1284"/>
                  <a:gd name="T16" fmla="*/ 0 w 3722"/>
                  <a:gd name="T17" fmla="*/ 0 h 1284"/>
                  <a:gd name="T18" fmla="*/ 0 w 3722"/>
                  <a:gd name="T19" fmla="*/ 0 h 1284"/>
                  <a:gd name="T20" fmla="*/ 0 w 3722"/>
                  <a:gd name="T21" fmla="*/ 0 h 1284"/>
                  <a:gd name="T22" fmla="*/ 0 w 3722"/>
                  <a:gd name="T23" fmla="*/ 0 h 1284"/>
                  <a:gd name="T24" fmla="*/ 0 w 3722"/>
                  <a:gd name="T25" fmla="*/ 0 h 1284"/>
                  <a:gd name="T26" fmla="*/ 0 w 3722"/>
                  <a:gd name="T27" fmla="*/ 0 h 1284"/>
                  <a:gd name="T28" fmla="*/ 0 w 3722"/>
                  <a:gd name="T29" fmla="*/ 0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76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>
                  <a:gd name="T0" fmla="*/ 0 w 140"/>
                  <a:gd name="T1" fmla="*/ 0 h 197"/>
                  <a:gd name="T2" fmla="*/ 0 w 140"/>
                  <a:gd name="T3" fmla="*/ 0 h 197"/>
                  <a:gd name="T4" fmla="*/ 0 w 140"/>
                  <a:gd name="T5" fmla="*/ 0 h 197"/>
                  <a:gd name="T6" fmla="*/ 0 w 140"/>
                  <a:gd name="T7" fmla="*/ 0 h 197"/>
                  <a:gd name="T8" fmla="*/ 0 w 140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8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9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1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>
                  <a:gd name="T0" fmla="*/ 0 w 384"/>
                  <a:gd name="T1" fmla="*/ 0 h 380"/>
                  <a:gd name="T2" fmla="*/ 0 w 384"/>
                  <a:gd name="T3" fmla="*/ 0 h 380"/>
                  <a:gd name="T4" fmla="*/ 0 w 384"/>
                  <a:gd name="T5" fmla="*/ 0 h 380"/>
                  <a:gd name="T6" fmla="*/ 0 w 384"/>
                  <a:gd name="T7" fmla="*/ 0 h 380"/>
                  <a:gd name="T8" fmla="*/ 0 w 384"/>
                  <a:gd name="T9" fmla="*/ 0 h 380"/>
                  <a:gd name="T10" fmla="*/ 0 w 384"/>
                  <a:gd name="T11" fmla="*/ 0 h 380"/>
                  <a:gd name="T12" fmla="*/ 0 w 384"/>
                  <a:gd name="T13" fmla="*/ 0 h 380"/>
                  <a:gd name="T14" fmla="*/ 0 w 384"/>
                  <a:gd name="T15" fmla="*/ 0 h 380"/>
                  <a:gd name="T16" fmla="*/ 0 w 384"/>
                  <a:gd name="T17" fmla="*/ 0 h 380"/>
                  <a:gd name="T18" fmla="*/ 0 w 384"/>
                  <a:gd name="T19" fmla="*/ 0 h 380"/>
                  <a:gd name="T20" fmla="*/ 0 w 384"/>
                  <a:gd name="T21" fmla="*/ 0 h 380"/>
                  <a:gd name="T22" fmla="*/ 0 w 384"/>
                  <a:gd name="T23" fmla="*/ 0 h 380"/>
                  <a:gd name="T24" fmla="*/ 0 w 384"/>
                  <a:gd name="T25" fmla="*/ 0 h 380"/>
                  <a:gd name="T26" fmla="*/ 0 w 384"/>
                  <a:gd name="T27" fmla="*/ 0 h 380"/>
                  <a:gd name="T28" fmla="*/ 0 w 384"/>
                  <a:gd name="T29" fmla="*/ 0 h 380"/>
                  <a:gd name="T30" fmla="*/ 0 w 384"/>
                  <a:gd name="T31" fmla="*/ 0 h 380"/>
                  <a:gd name="T32" fmla="*/ 0 w 384"/>
                  <a:gd name="T33" fmla="*/ 0 h 380"/>
                  <a:gd name="T34" fmla="*/ 0 w 384"/>
                  <a:gd name="T35" fmla="*/ 0 h 380"/>
                  <a:gd name="T36" fmla="*/ 0 w 384"/>
                  <a:gd name="T37" fmla="*/ 0 h 380"/>
                  <a:gd name="T38" fmla="*/ 0 w 384"/>
                  <a:gd name="T39" fmla="*/ 0 h 380"/>
                  <a:gd name="T40" fmla="*/ 0 w 384"/>
                  <a:gd name="T41" fmla="*/ 0 h 380"/>
                  <a:gd name="T42" fmla="*/ 0 w 384"/>
                  <a:gd name="T43" fmla="*/ 0 h 380"/>
                  <a:gd name="T44" fmla="*/ 0 w 384"/>
                  <a:gd name="T45" fmla="*/ 0 h 380"/>
                  <a:gd name="T46" fmla="*/ 0 w 384"/>
                  <a:gd name="T47" fmla="*/ 0 h 380"/>
                  <a:gd name="T48" fmla="*/ 0 w 384"/>
                  <a:gd name="T49" fmla="*/ 0 h 380"/>
                  <a:gd name="T50" fmla="*/ 0 w 384"/>
                  <a:gd name="T51" fmla="*/ 0 h 380"/>
                  <a:gd name="T52" fmla="*/ 0 w 384"/>
                  <a:gd name="T53" fmla="*/ 0 h 380"/>
                  <a:gd name="T54" fmla="*/ 0 w 384"/>
                  <a:gd name="T55" fmla="*/ 0 h 380"/>
                  <a:gd name="T56" fmla="*/ 0 w 384"/>
                  <a:gd name="T57" fmla="*/ 0 h 380"/>
                  <a:gd name="T58" fmla="*/ 0 w 384"/>
                  <a:gd name="T59" fmla="*/ 0 h 380"/>
                  <a:gd name="T60" fmla="*/ 0 w 384"/>
                  <a:gd name="T61" fmla="*/ 0 h 380"/>
                  <a:gd name="T62" fmla="*/ 0 w 384"/>
                  <a:gd name="T63" fmla="*/ 0 h 380"/>
                  <a:gd name="T64" fmla="*/ 0 w 384"/>
                  <a:gd name="T65" fmla="*/ 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82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0 w 43"/>
                  <a:gd name="T3" fmla="*/ 0 h 568"/>
                  <a:gd name="T4" fmla="*/ 0 w 43"/>
                  <a:gd name="T5" fmla="*/ 0 h 568"/>
                  <a:gd name="T6" fmla="*/ 0 w 43"/>
                  <a:gd name="T7" fmla="*/ 0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>
                  <a:gd name="T0" fmla="*/ 0 w 1215"/>
                  <a:gd name="T1" fmla="*/ 0 h 841"/>
                  <a:gd name="T2" fmla="*/ 0 w 1215"/>
                  <a:gd name="T3" fmla="*/ 0 h 841"/>
                  <a:gd name="T4" fmla="*/ 0 w 1215"/>
                  <a:gd name="T5" fmla="*/ 0 h 841"/>
                  <a:gd name="T6" fmla="*/ 0 w 1215"/>
                  <a:gd name="T7" fmla="*/ 0 h 841"/>
                  <a:gd name="T8" fmla="*/ 0 w 1215"/>
                  <a:gd name="T9" fmla="*/ 0 h 841"/>
                  <a:gd name="T10" fmla="*/ 0 w 1215"/>
                  <a:gd name="T11" fmla="*/ 0 h 841"/>
                  <a:gd name="T12" fmla="*/ 0 w 1215"/>
                  <a:gd name="T13" fmla="*/ 0 h 841"/>
                  <a:gd name="T14" fmla="*/ 0 w 1215"/>
                  <a:gd name="T15" fmla="*/ 0 h 841"/>
                  <a:gd name="T16" fmla="*/ 0 w 1215"/>
                  <a:gd name="T17" fmla="*/ 0 h 841"/>
                  <a:gd name="T18" fmla="*/ 0 w 1215"/>
                  <a:gd name="T19" fmla="*/ 0 h 841"/>
                  <a:gd name="T20" fmla="*/ 0 w 1215"/>
                  <a:gd name="T21" fmla="*/ 0 h 841"/>
                  <a:gd name="T22" fmla="*/ 0 w 1215"/>
                  <a:gd name="T23" fmla="*/ 0 h 841"/>
                  <a:gd name="T24" fmla="*/ 0 w 1215"/>
                  <a:gd name="T25" fmla="*/ 0 h 841"/>
                  <a:gd name="T26" fmla="*/ 0 w 1215"/>
                  <a:gd name="T27" fmla="*/ 0 h 841"/>
                  <a:gd name="T28" fmla="*/ 0 w 1215"/>
                  <a:gd name="T29" fmla="*/ 0 h 841"/>
                  <a:gd name="T30" fmla="*/ 0 w 1215"/>
                  <a:gd name="T31" fmla="*/ 0 h 841"/>
                  <a:gd name="T32" fmla="*/ 0 w 1215"/>
                  <a:gd name="T33" fmla="*/ 0 h 841"/>
                  <a:gd name="T34" fmla="*/ 0 w 1215"/>
                  <a:gd name="T35" fmla="*/ 0 h 841"/>
                  <a:gd name="T36" fmla="*/ 0 w 1215"/>
                  <a:gd name="T37" fmla="*/ 0 h 841"/>
                  <a:gd name="T38" fmla="*/ 0 w 1215"/>
                  <a:gd name="T39" fmla="*/ 0 h 841"/>
                  <a:gd name="T40" fmla="*/ 0 w 1215"/>
                  <a:gd name="T41" fmla="*/ 0 h 841"/>
                  <a:gd name="T42" fmla="*/ 0 w 1215"/>
                  <a:gd name="T43" fmla="*/ 0 h 841"/>
                  <a:gd name="T44" fmla="*/ 0 w 1215"/>
                  <a:gd name="T45" fmla="*/ 0 h 841"/>
                  <a:gd name="T46" fmla="*/ 0 w 1215"/>
                  <a:gd name="T47" fmla="*/ 0 h 841"/>
                  <a:gd name="T48" fmla="*/ 0 w 1215"/>
                  <a:gd name="T49" fmla="*/ 0 h 841"/>
                  <a:gd name="T50" fmla="*/ 0 w 1215"/>
                  <a:gd name="T51" fmla="*/ 0 h 841"/>
                  <a:gd name="T52" fmla="*/ 0 w 1215"/>
                  <a:gd name="T53" fmla="*/ 0 h 841"/>
                  <a:gd name="T54" fmla="*/ 0 w 1215"/>
                  <a:gd name="T55" fmla="*/ 0 h 841"/>
                  <a:gd name="T56" fmla="*/ 0 w 1215"/>
                  <a:gd name="T57" fmla="*/ 0 h 841"/>
                  <a:gd name="T58" fmla="*/ 0 w 1215"/>
                  <a:gd name="T59" fmla="*/ 0 h 841"/>
                  <a:gd name="T60" fmla="*/ 0 w 1215"/>
                  <a:gd name="T61" fmla="*/ 0 h 841"/>
                  <a:gd name="T62" fmla="*/ 0 w 1215"/>
                  <a:gd name="T63" fmla="*/ 0 h 841"/>
                  <a:gd name="T64" fmla="*/ 0 w 1215"/>
                  <a:gd name="T65" fmla="*/ 0 h 841"/>
                  <a:gd name="T66" fmla="*/ 0 w 1215"/>
                  <a:gd name="T67" fmla="*/ 0 h 841"/>
                  <a:gd name="T68" fmla="*/ 0 w 1215"/>
                  <a:gd name="T69" fmla="*/ 0 h 841"/>
                  <a:gd name="T70" fmla="*/ 0 w 1215"/>
                  <a:gd name="T71" fmla="*/ 0 h 841"/>
                  <a:gd name="T72" fmla="*/ 0 w 1215"/>
                  <a:gd name="T73" fmla="*/ 0 h 841"/>
                  <a:gd name="T74" fmla="*/ 0 w 1215"/>
                  <a:gd name="T75" fmla="*/ 0 h 841"/>
                  <a:gd name="T76" fmla="*/ 0 w 1215"/>
                  <a:gd name="T77" fmla="*/ 0 h 841"/>
                  <a:gd name="T78" fmla="*/ 0 w 1215"/>
                  <a:gd name="T79" fmla="*/ 0 h 841"/>
                  <a:gd name="T80" fmla="*/ 0 w 1215"/>
                  <a:gd name="T81" fmla="*/ 0 h 841"/>
                  <a:gd name="T82" fmla="*/ 0 w 1215"/>
                  <a:gd name="T83" fmla="*/ 0 h 841"/>
                  <a:gd name="T84" fmla="*/ 0 w 1215"/>
                  <a:gd name="T85" fmla="*/ 0 h 841"/>
                  <a:gd name="T86" fmla="*/ 0 w 1215"/>
                  <a:gd name="T87" fmla="*/ 0 h 841"/>
                  <a:gd name="T88" fmla="*/ 0 w 1215"/>
                  <a:gd name="T89" fmla="*/ 0 h 841"/>
                  <a:gd name="T90" fmla="*/ 0 w 1215"/>
                  <a:gd name="T91" fmla="*/ 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85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>
                  <a:gd name="T0" fmla="*/ 0 w 1795"/>
                  <a:gd name="T1" fmla="*/ 0 h 2087"/>
                  <a:gd name="T2" fmla="*/ 0 w 1795"/>
                  <a:gd name="T3" fmla="*/ 0 h 2087"/>
                  <a:gd name="T4" fmla="*/ 0 w 1795"/>
                  <a:gd name="T5" fmla="*/ 0 h 2087"/>
                  <a:gd name="T6" fmla="*/ 0 w 1795"/>
                  <a:gd name="T7" fmla="*/ 0 h 2087"/>
                  <a:gd name="T8" fmla="*/ 0 w 1795"/>
                  <a:gd name="T9" fmla="*/ 0 h 2087"/>
                  <a:gd name="T10" fmla="*/ 0 w 1795"/>
                  <a:gd name="T11" fmla="*/ 0 h 2087"/>
                  <a:gd name="T12" fmla="*/ 0 w 1795"/>
                  <a:gd name="T13" fmla="*/ 0 h 2087"/>
                  <a:gd name="T14" fmla="*/ 0 w 1795"/>
                  <a:gd name="T15" fmla="*/ 0 h 2087"/>
                  <a:gd name="T16" fmla="*/ 0 w 1795"/>
                  <a:gd name="T17" fmla="*/ 0 h 2087"/>
                  <a:gd name="T18" fmla="*/ 0 w 1795"/>
                  <a:gd name="T19" fmla="*/ 0 h 2087"/>
                  <a:gd name="T20" fmla="*/ 0 w 1795"/>
                  <a:gd name="T21" fmla="*/ 0 h 2087"/>
                  <a:gd name="T22" fmla="*/ 0 w 1795"/>
                  <a:gd name="T23" fmla="*/ 0 h 2087"/>
                  <a:gd name="T24" fmla="*/ 0 w 1795"/>
                  <a:gd name="T25" fmla="*/ 0 h 2087"/>
                  <a:gd name="T26" fmla="*/ 0 w 1795"/>
                  <a:gd name="T27" fmla="*/ 0 h 2087"/>
                  <a:gd name="T28" fmla="*/ 0 w 1795"/>
                  <a:gd name="T29" fmla="*/ 0 h 2087"/>
                  <a:gd name="T30" fmla="*/ 0 w 1795"/>
                  <a:gd name="T31" fmla="*/ 0 h 2087"/>
                  <a:gd name="T32" fmla="*/ 0 w 1795"/>
                  <a:gd name="T33" fmla="*/ 0 h 2087"/>
                  <a:gd name="T34" fmla="*/ 0 w 1795"/>
                  <a:gd name="T35" fmla="*/ 0 h 2087"/>
                  <a:gd name="T36" fmla="*/ 0 w 1795"/>
                  <a:gd name="T37" fmla="*/ 0 h 2087"/>
                  <a:gd name="T38" fmla="*/ 0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>
                  <a:gd name="T0" fmla="*/ 0 w 1599"/>
                  <a:gd name="T1" fmla="*/ 0 h 905"/>
                  <a:gd name="T2" fmla="*/ 0 w 1599"/>
                  <a:gd name="T3" fmla="*/ 0 h 905"/>
                  <a:gd name="T4" fmla="*/ 0 w 1599"/>
                  <a:gd name="T5" fmla="*/ 0 h 905"/>
                  <a:gd name="T6" fmla="*/ 0 w 1599"/>
                  <a:gd name="T7" fmla="*/ 0 h 905"/>
                  <a:gd name="T8" fmla="*/ 0 w 1599"/>
                  <a:gd name="T9" fmla="*/ 0 h 905"/>
                  <a:gd name="T10" fmla="*/ 0 w 1599"/>
                  <a:gd name="T11" fmla="*/ 0 h 905"/>
                  <a:gd name="T12" fmla="*/ 0 w 1599"/>
                  <a:gd name="T13" fmla="*/ 0 h 905"/>
                  <a:gd name="T14" fmla="*/ 0 w 1599"/>
                  <a:gd name="T15" fmla="*/ 0 h 905"/>
                  <a:gd name="T16" fmla="*/ 0 w 1599"/>
                  <a:gd name="T17" fmla="*/ 0 h 905"/>
                  <a:gd name="T18" fmla="*/ 0 w 1599"/>
                  <a:gd name="T19" fmla="*/ 0 h 905"/>
                  <a:gd name="T20" fmla="*/ 0 w 1599"/>
                  <a:gd name="T21" fmla="*/ 0 h 905"/>
                  <a:gd name="T22" fmla="*/ 0 w 1599"/>
                  <a:gd name="T23" fmla="*/ 0 h 905"/>
                  <a:gd name="T24" fmla="*/ 0 w 1599"/>
                  <a:gd name="T25" fmla="*/ 0 h 905"/>
                  <a:gd name="T26" fmla="*/ 0 w 1599"/>
                  <a:gd name="T27" fmla="*/ 0 h 905"/>
                  <a:gd name="T28" fmla="*/ 0 w 1599"/>
                  <a:gd name="T29" fmla="*/ 0 h 905"/>
                  <a:gd name="T30" fmla="*/ 0 w 1599"/>
                  <a:gd name="T31" fmla="*/ 0 h 905"/>
                  <a:gd name="T32" fmla="*/ 0 w 1599"/>
                  <a:gd name="T33" fmla="*/ 0 h 905"/>
                  <a:gd name="T34" fmla="*/ 0 w 1599"/>
                  <a:gd name="T35" fmla="*/ 0 h 905"/>
                  <a:gd name="T36" fmla="*/ 0 w 1599"/>
                  <a:gd name="T37" fmla="*/ 0 h 905"/>
                  <a:gd name="T38" fmla="*/ 0 w 1599"/>
                  <a:gd name="T39" fmla="*/ 0 h 905"/>
                  <a:gd name="T40" fmla="*/ 0 w 1599"/>
                  <a:gd name="T41" fmla="*/ 0 h 905"/>
                  <a:gd name="T42" fmla="*/ 0 w 1599"/>
                  <a:gd name="T43" fmla="*/ 0 h 905"/>
                  <a:gd name="T44" fmla="*/ 0 w 1599"/>
                  <a:gd name="T45" fmla="*/ 0 h 905"/>
                  <a:gd name="T46" fmla="*/ 0 w 1599"/>
                  <a:gd name="T47" fmla="*/ 0 h 905"/>
                  <a:gd name="T48" fmla="*/ 0 w 1599"/>
                  <a:gd name="T49" fmla="*/ 0 h 905"/>
                  <a:gd name="T50" fmla="*/ 0 w 1599"/>
                  <a:gd name="T51" fmla="*/ 0 h 905"/>
                  <a:gd name="T52" fmla="*/ 0 w 1599"/>
                  <a:gd name="T53" fmla="*/ 0 h 905"/>
                  <a:gd name="T54" fmla="*/ 0 w 1599"/>
                  <a:gd name="T55" fmla="*/ 0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>
                  <a:gd name="T0" fmla="*/ 0 w 289"/>
                  <a:gd name="T1" fmla="*/ 0 h 501"/>
                  <a:gd name="T2" fmla="*/ 0 w 289"/>
                  <a:gd name="T3" fmla="*/ 0 h 501"/>
                  <a:gd name="T4" fmla="*/ 0 w 289"/>
                  <a:gd name="T5" fmla="*/ 0 h 501"/>
                  <a:gd name="T6" fmla="*/ 0 w 289"/>
                  <a:gd name="T7" fmla="*/ 0 h 501"/>
                  <a:gd name="T8" fmla="*/ 0 w 289"/>
                  <a:gd name="T9" fmla="*/ 0 h 501"/>
                  <a:gd name="T10" fmla="*/ 0 w 289"/>
                  <a:gd name="T11" fmla="*/ 0 h 501"/>
                  <a:gd name="T12" fmla="*/ 0 w 289"/>
                  <a:gd name="T13" fmla="*/ 0 h 501"/>
                  <a:gd name="T14" fmla="*/ 0 w 28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89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>
                  <a:gd name="T0" fmla="*/ 0 w 160"/>
                  <a:gd name="T1" fmla="*/ 0 h 503"/>
                  <a:gd name="T2" fmla="*/ 0 w 160"/>
                  <a:gd name="T3" fmla="*/ 0 h 503"/>
                  <a:gd name="T4" fmla="*/ 0 w 160"/>
                  <a:gd name="T5" fmla="*/ 0 h 503"/>
                  <a:gd name="T6" fmla="*/ 0 w 160"/>
                  <a:gd name="T7" fmla="*/ 0 h 503"/>
                  <a:gd name="T8" fmla="*/ 0 w 160"/>
                  <a:gd name="T9" fmla="*/ 0 h 503"/>
                  <a:gd name="T10" fmla="*/ 0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0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>
                  <a:gd name="T0" fmla="*/ 0 w 675"/>
                  <a:gd name="T1" fmla="*/ 0 h 248"/>
                  <a:gd name="T2" fmla="*/ 0 w 675"/>
                  <a:gd name="T3" fmla="*/ 0 h 248"/>
                  <a:gd name="T4" fmla="*/ 0 w 675"/>
                  <a:gd name="T5" fmla="*/ 0 h 248"/>
                  <a:gd name="T6" fmla="*/ 0 w 675"/>
                  <a:gd name="T7" fmla="*/ 0 h 248"/>
                  <a:gd name="T8" fmla="*/ 0 w 675"/>
                  <a:gd name="T9" fmla="*/ 0 h 248"/>
                  <a:gd name="T10" fmla="*/ 0 w 675"/>
                  <a:gd name="T11" fmla="*/ 0 h 248"/>
                  <a:gd name="T12" fmla="*/ 0 w 675"/>
                  <a:gd name="T13" fmla="*/ 0 h 248"/>
                  <a:gd name="T14" fmla="*/ 0 w 675"/>
                  <a:gd name="T15" fmla="*/ 0 h 248"/>
                  <a:gd name="T16" fmla="*/ 0 w 675"/>
                  <a:gd name="T17" fmla="*/ 0 h 248"/>
                  <a:gd name="T18" fmla="*/ 0 w 675"/>
                  <a:gd name="T19" fmla="*/ 0 h 248"/>
                  <a:gd name="T20" fmla="*/ 0 w 675"/>
                  <a:gd name="T21" fmla="*/ 0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1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>
                  <a:gd name="T0" fmla="*/ 0 w 427"/>
                  <a:gd name="T1" fmla="*/ 0 h 611"/>
                  <a:gd name="T2" fmla="*/ 0 w 427"/>
                  <a:gd name="T3" fmla="*/ 0 h 611"/>
                  <a:gd name="T4" fmla="*/ 0 w 427"/>
                  <a:gd name="T5" fmla="*/ 0 h 611"/>
                  <a:gd name="T6" fmla="*/ 0 w 427"/>
                  <a:gd name="T7" fmla="*/ 0 h 611"/>
                  <a:gd name="T8" fmla="*/ 0 w 427"/>
                  <a:gd name="T9" fmla="*/ 0 h 611"/>
                  <a:gd name="T10" fmla="*/ 0 w 427"/>
                  <a:gd name="T11" fmla="*/ 0 h 611"/>
                  <a:gd name="T12" fmla="*/ 0 w 427"/>
                  <a:gd name="T13" fmla="*/ 0 h 611"/>
                  <a:gd name="T14" fmla="*/ 0 w 427"/>
                  <a:gd name="T15" fmla="*/ 0 h 611"/>
                  <a:gd name="T16" fmla="*/ 0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2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>
                  <a:gd name="T0" fmla="*/ 0 w 1220"/>
                  <a:gd name="T1" fmla="*/ 0 h 918"/>
                  <a:gd name="T2" fmla="*/ 0 w 1220"/>
                  <a:gd name="T3" fmla="*/ 0 h 918"/>
                  <a:gd name="T4" fmla="*/ 0 w 1220"/>
                  <a:gd name="T5" fmla="*/ 0 h 918"/>
                  <a:gd name="T6" fmla="*/ 0 w 1220"/>
                  <a:gd name="T7" fmla="*/ 0 h 918"/>
                  <a:gd name="T8" fmla="*/ 0 w 1220"/>
                  <a:gd name="T9" fmla="*/ 0 h 918"/>
                  <a:gd name="T10" fmla="*/ 0 w 1220"/>
                  <a:gd name="T11" fmla="*/ 0 h 918"/>
                  <a:gd name="T12" fmla="*/ 0 w 1220"/>
                  <a:gd name="T13" fmla="*/ 0 h 918"/>
                  <a:gd name="T14" fmla="*/ 0 w 1220"/>
                  <a:gd name="T15" fmla="*/ 0 h 918"/>
                  <a:gd name="T16" fmla="*/ 0 w 1220"/>
                  <a:gd name="T17" fmla="*/ 0 h 918"/>
                  <a:gd name="T18" fmla="*/ 0 w 1220"/>
                  <a:gd name="T19" fmla="*/ 0 h 918"/>
                  <a:gd name="T20" fmla="*/ 0 w 1220"/>
                  <a:gd name="T21" fmla="*/ 0 h 918"/>
                  <a:gd name="T22" fmla="*/ 0 w 1220"/>
                  <a:gd name="T23" fmla="*/ 0 h 918"/>
                  <a:gd name="T24" fmla="*/ 0 w 1220"/>
                  <a:gd name="T25" fmla="*/ 0 h 918"/>
                  <a:gd name="T26" fmla="*/ 0 w 1220"/>
                  <a:gd name="T27" fmla="*/ 0 h 918"/>
                  <a:gd name="T28" fmla="*/ 0 w 1220"/>
                  <a:gd name="T29" fmla="*/ 0 h 918"/>
                  <a:gd name="T30" fmla="*/ 0 w 1220"/>
                  <a:gd name="T31" fmla="*/ 0 h 918"/>
                  <a:gd name="T32" fmla="*/ 0 w 1220"/>
                  <a:gd name="T33" fmla="*/ 0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3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>
                  <a:gd name="T0" fmla="*/ 0 w 755"/>
                  <a:gd name="T1" fmla="*/ 0 h 425"/>
                  <a:gd name="T2" fmla="*/ 0 w 755"/>
                  <a:gd name="T3" fmla="*/ 0 h 425"/>
                  <a:gd name="T4" fmla="*/ 0 w 755"/>
                  <a:gd name="T5" fmla="*/ 0 h 425"/>
                  <a:gd name="T6" fmla="*/ 0 w 755"/>
                  <a:gd name="T7" fmla="*/ 0 h 425"/>
                  <a:gd name="T8" fmla="*/ 0 w 755"/>
                  <a:gd name="T9" fmla="*/ 0 h 425"/>
                  <a:gd name="T10" fmla="*/ 0 w 755"/>
                  <a:gd name="T11" fmla="*/ 0 h 425"/>
                  <a:gd name="T12" fmla="*/ 0 w 755"/>
                  <a:gd name="T13" fmla="*/ 0 h 425"/>
                  <a:gd name="T14" fmla="*/ 0 w 755"/>
                  <a:gd name="T15" fmla="*/ 0 h 425"/>
                  <a:gd name="T16" fmla="*/ 0 w 755"/>
                  <a:gd name="T17" fmla="*/ 0 h 425"/>
                  <a:gd name="T18" fmla="*/ 0 w 755"/>
                  <a:gd name="T19" fmla="*/ 0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4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>
                  <a:gd name="T0" fmla="*/ 0 w 1161"/>
                  <a:gd name="T1" fmla="*/ 0 h 1111"/>
                  <a:gd name="T2" fmla="*/ 0 w 1161"/>
                  <a:gd name="T3" fmla="*/ 0 h 1111"/>
                  <a:gd name="T4" fmla="*/ 0 w 1161"/>
                  <a:gd name="T5" fmla="*/ 0 h 1111"/>
                  <a:gd name="T6" fmla="*/ 0 w 1161"/>
                  <a:gd name="T7" fmla="*/ 0 h 1111"/>
                  <a:gd name="T8" fmla="*/ 0 w 1161"/>
                  <a:gd name="T9" fmla="*/ 0 h 1111"/>
                  <a:gd name="T10" fmla="*/ 0 w 1161"/>
                  <a:gd name="T11" fmla="*/ 0 h 1111"/>
                  <a:gd name="T12" fmla="*/ 0 w 1161"/>
                  <a:gd name="T13" fmla="*/ 0 h 1111"/>
                  <a:gd name="T14" fmla="*/ 0 w 1161"/>
                  <a:gd name="T15" fmla="*/ 0 h 1111"/>
                  <a:gd name="T16" fmla="*/ 0 w 1161"/>
                  <a:gd name="T17" fmla="*/ 0 h 1111"/>
                  <a:gd name="T18" fmla="*/ 0 w 1161"/>
                  <a:gd name="T19" fmla="*/ 0 h 1111"/>
                  <a:gd name="T20" fmla="*/ 0 w 1161"/>
                  <a:gd name="T21" fmla="*/ 0 h 1111"/>
                  <a:gd name="T22" fmla="*/ 0 w 1161"/>
                  <a:gd name="T23" fmla="*/ 0 h 1111"/>
                  <a:gd name="T24" fmla="*/ 0 w 1161"/>
                  <a:gd name="T25" fmla="*/ 0 h 1111"/>
                  <a:gd name="T26" fmla="*/ 0 w 1161"/>
                  <a:gd name="T27" fmla="*/ 0 h 1111"/>
                  <a:gd name="T28" fmla="*/ 0 w 1161"/>
                  <a:gd name="T29" fmla="*/ 0 h 1111"/>
                  <a:gd name="T30" fmla="*/ 0 w 1161"/>
                  <a:gd name="T31" fmla="*/ 0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5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>
                  <a:gd name="T0" fmla="*/ 0 w 356"/>
                  <a:gd name="T1" fmla="*/ 0 h 376"/>
                  <a:gd name="T2" fmla="*/ 0 w 356"/>
                  <a:gd name="T3" fmla="*/ 0 h 376"/>
                  <a:gd name="T4" fmla="*/ 0 w 356"/>
                  <a:gd name="T5" fmla="*/ 0 h 376"/>
                  <a:gd name="T6" fmla="*/ 0 w 356"/>
                  <a:gd name="T7" fmla="*/ 0 h 376"/>
                  <a:gd name="T8" fmla="*/ 0 w 356"/>
                  <a:gd name="T9" fmla="*/ 0 h 376"/>
                  <a:gd name="T10" fmla="*/ 0 w 356"/>
                  <a:gd name="T11" fmla="*/ 0 h 376"/>
                  <a:gd name="T12" fmla="*/ 0 w 356"/>
                  <a:gd name="T13" fmla="*/ 0 h 376"/>
                  <a:gd name="T14" fmla="*/ 0 w 356"/>
                  <a:gd name="T15" fmla="*/ 0 h 376"/>
                  <a:gd name="T16" fmla="*/ 0 w 356"/>
                  <a:gd name="T17" fmla="*/ 0 h 376"/>
                  <a:gd name="T18" fmla="*/ 0 w 356"/>
                  <a:gd name="T19" fmla="*/ 0 h 376"/>
                  <a:gd name="T20" fmla="*/ 0 w 356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96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>
                  <a:gd name="T0" fmla="*/ 0 w 705"/>
                  <a:gd name="T1" fmla="*/ 0 h 318"/>
                  <a:gd name="T2" fmla="*/ 0 w 705"/>
                  <a:gd name="T3" fmla="*/ 0 h 318"/>
                  <a:gd name="T4" fmla="*/ 0 w 705"/>
                  <a:gd name="T5" fmla="*/ 0 h 318"/>
                  <a:gd name="T6" fmla="*/ 0 w 705"/>
                  <a:gd name="T7" fmla="*/ 0 h 318"/>
                  <a:gd name="T8" fmla="*/ 0 w 705"/>
                  <a:gd name="T9" fmla="*/ 0 h 318"/>
                  <a:gd name="T10" fmla="*/ 0 w 705"/>
                  <a:gd name="T11" fmla="*/ 0 h 318"/>
                  <a:gd name="T12" fmla="*/ 0 w 705"/>
                  <a:gd name="T13" fmla="*/ 0 h 318"/>
                  <a:gd name="T14" fmla="*/ 0 w 705"/>
                  <a:gd name="T15" fmla="*/ 0 h 318"/>
                  <a:gd name="T16" fmla="*/ 0 w 705"/>
                  <a:gd name="T17" fmla="*/ 0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97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>
                  <a:gd name="T0" fmla="*/ 0 w 159"/>
                  <a:gd name="T1" fmla="*/ 0 h 656"/>
                  <a:gd name="T2" fmla="*/ 0 w 159"/>
                  <a:gd name="T3" fmla="*/ 0 h 656"/>
                  <a:gd name="T4" fmla="*/ 0 w 159"/>
                  <a:gd name="T5" fmla="*/ 0 h 656"/>
                  <a:gd name="T6" fmla="*/ 0 w 159"/>
                  <a:gd name="T7" fmla="*/ 0 h 656"/>
                  <a:gd name="T8" fmla="*/ 0 w 159"/>
                  <a:gd name="T9" fmla="*/ 0 h 656"/>
                  <a:gd name="T10" fmla="*/ 0 w 159"/>
                  <a:gd name="T11" fmla="*/ 0 h 656"/>
                  <a:gd name="T12" fmla="*/ 0 w 159"/>
                  <a:gd name="T13" fmla="*/ 0 h 656"/>
                  <a:gd name="T14" fmla="*/ 0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98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>
                  <a:gd name="T0" fmla="*/ 0 w 280"/>
                  <a:gd name="T1" fmla="*/ 0 h 519"/>
                  <a:gd name="T2" fmla="*/ 0 w 280"/>
                  <a:gd name="T3" fmla="*/ 0 h 519"/>
                  <a:gd name="T4" fmla="*/ 0 w 280"/>
                  <a:gd name="T5" fmla="*/ 0 h 519"/>
                  <a:gd name="T6" fmla="*/ 0 w 280"/>
                  <a:gd name="T7" fmla="*/ 0 h 519"/>
                  <a:gd name="T8" fmla="*/ 0 w 280"/>
                  <a:gd name="T9" fmla="*/ 0 h 519"/>
                  <a:gd name="T10" fmla="*/ 0 w 280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>
                  <a:gd name="T0" fmla="*/ 0 w 1831"/>
                  <a:gd name="T1" fmla="*/ 0 h 394"/>
                  <a:gd name="T2" fmla="*/ 0 w 1831"/>
                  <a:gd name="T3" fmla="*/ 0 h 394"/>
                  <a:gd name="T4" fmla="*/ 0 w 1831"/>
                  <a:gd name="T5" fmla="*/ 0 h 394"/>
                  <a:gd name="T6" fmla="*/ 0 w 1831"/>
                  <a:gd name="T7" fmla="*/ 0 h 394"/>
                  <a:gd name="T8" fmla="*/ 0 w 1831"/>
                  <a:gd name="T9" fmla="*/ 0 h 394"/>
                  <a:gd name="T10" fmla="*/ 0 w 1831"/>
                  <a:gd name="T11" fmla="*/ 0 h 394"/>
                  <a:gd name="T12" fmla="*/ 0 w 1831"/>
                  <a:gd name="T13" fmla="*/ 0 h 394"/>
                  <a:gd name="T14" fmla="*/ 0 w 1831"/>
                  <a:gd name="T15" fmla="*/ 0 h 394"/>
                  <a:gd name="T16" fmla="*/ 0 w 1831"/>
                  <a:gd name="T17" fmla="*/ 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>
                  <a:gd name="T0" fmla="*/ 0 w 573"/>
                  <a:gd name="T1" fmla="*/ 0 h 65"/>
                  <a:gd name="T2" fmla="*/ 0 w 573"/>
                  <a:gd name="T3" fmla="*/ 0 h 65"/>
                  <a:gd name="T4" fmla="*/ 0 w 573"/>
                  <a:gd name="T5" fmla="*/ 0 h 65"/>
                  <a:gd name="T6" fmla="*/ 0 w 573"/>
                  <a:gd name="T7" fmla="*/ 0 h 65"/>
                  <a:gd name="T8" fmla="*/ 0 w 5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2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>
                  <a:gd name="T0" fmla="*/ 0 w 758"/>
                  <a:gd name="T1" fmla="*/ 0 h 1256"/>
                  <a:gd name="T2" fmla="*/ 0 w 758"/>
                  <a:gd name="T3" fmla="*/ 0 h 1256"/>
                  <a:gd name="T4" fmla="*/ 0 w 758"/>
                  <a:gd name="T5" fmla="*/ 0 h 1256"/>
                  <a:gd name="T6" fmla="*/ 0 w 758"/>
                  <a:gd name="T7" fmla="*/ 0 h 1256"/>
                  <a:gd name="T8" fmla="*/ 0 w 758"/>
                  <a:gd name="T9" fmla="*/ 0 h 1256"/>
                  <a:gd name="T10" fmla="*/ 0 w 758"/>
                  <a:gd name="T11" fmla="*/ 0 h 1256"/>
                  <a:gd name="T12" fmla="*/ 0 w 758"/>
                  <a:gd name="T13" fmla="*/ 0 h 1256"/>
                  <a:gd name="T14" fmla="*/ 0 w 758"/>
                  <a:gd name="T15" fmla="*/ 0 h 1256"/>
                  <a:gd name="T16" fmla="*/ 0 w 758"/>
                  <a:gd name="T17" fmla="*/ 0 h 1256"/>
                  <a:gd name="T18" fmla="*/ 0 w 758"/>
                  <a:gd name="T19" fmla="*/ 0 h 1256"/>
                  <a:gd name="T20" fmla="*/ 0 w 758"/>
                  <a:gd name="T21" fmla="*/ 0 h 1256"/>
                  <a:gd name="T22" fmla="*/ 0 w 758"/>
                  <a:gd name="T23" fmla="*/ 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>
                  <a:gd name="T0" fmla="*/ 0 w 378"/>
                  <a:gd name="T1" fmla="*/ 0 h 217"/>
                  <a:gd name="T2" fmla="*/ 0 w 378"/>
                  <a:gd name="T3" fmla="*/ 0 h 217"/>
                  <a:gd name="T4" fmla="*/ 0 w 378"/>
                  <a:gd name="T5" fmla="*/ 0 h 217"/>
                  <a:gd name="T6" fmla="*/ 0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" name="Picture 104" descr="EDUCAT1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529" y="788"/>
              <a:ext cx="579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5" descr="EDUCAT1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590" y="386"/>
              <a:ext cx="52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06"/>
            <p:cNvSpPr txBox="1">
              <a:spLocks noChangeArrowheads="1"/>
            </p:cNvSpPr>
            <p:nvPr/>
          </p:nvSpPr>
          <p:spPr bwMode="auto">
            <a:xfrm>
              <a:off x="1966" y="1122"/>
              <a:ext cx="115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+mj-lt"/>
                </a:rPr>
                <a:t>Proces</a:t>
              </a:r>
              <a:r>
                <a:rPr lang="id-ID" sz="1200" b="1" dirty="0">
                  <a:solidFill>
                    <a:schemeClr val="bg1"/>
                  </a:solidFill>
                  <a:latin typeface="+mj-lt"/>
                </a:rPr>
                <a:t> Pembelajaran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0" name="Picture 107" descr="g0501582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063" y="798"/>
              <a:ext cx="41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7" name="Group 135"/>
          <p:cNvGrpSpPr>
            <a:grpSpLocks/>
          </p:cNvGrpSpPr>
          <p:nvPr/>
        </p:nvGrpSpPr>
        <p:grpSpPr bwMode="auto">
          <a:xfrm>
            <a:off x="2667000" y="1371600"/>
            <a:ext cx="1828800" cy="1743075"/>
            <a:chOff x="4572000" y="2362200"/>
            <a:chExt cx="1828800" cy="1742420"/>
          </a:xfrm>
        </p:grpSpPr>
        <p:graphicFrame>
          <p:nvGraphicFramePr>
            <p:cNvPr id="128" name="Object 3">
              <a:hlinkClick r:id="rId2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4648200" y="2362200"/>
            <a:ext cx="1752600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Clip" r:id="rId22" imgW="3657600" imgH="2437790" progId="">
                    <p:embed/>
                  </p:oleObj>
                </mc:Choice>
                <mc:Fallback>
                  <p:oleObj name="Clip" r:id="rId22" imgW="3657600" imgH="243779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362200"/>
                          <a:ext cx="1752600" cy="172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Text Box 411"/>
            <p:cNvSpPr txBox="1">
              <a:spLocks noChangeArrowheads="1"/>
            </p:cNvSpPr>
            <p:nvPr/>
          </p:nvSpPr>
          <p:spPr bwMode="auto">
            <a:xfrm>
              <a:off x="4572000" y="3580942"/>
              <a:ext cx="1828800" cy="5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osen</a:t>
              </a:r>
              <a:r>
                <a:rPr lang="id-ID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/tenaga kependidikan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30" name="Group 414"/>
          <p:cNvGrpSpPr>
            <a:grpSpLocks/>
          </p:cNvGrpSpPr>
          <p:nvPr/>
        </p:nvGrpSpPr>
        <p:grpSpPr bwMode="auto">
          <a:xfrm>
            <a:off x="2895600" y="4550746"/>
            <a:ext cx="2450123" cy="1545254"/>
            <a:chOff x="3360" y="3074"/>
            <a:chExt cx="1881" cy="981"/>
          </a:xfrm>
        </p:grpSpPr>
        <p:grpSp>
          <p:nvGrpSpPr>
            <p:cNvPr id="131" name="Group 377"/>
            <p:cNvGrpSpPr>
              <a:grpSpLocks/>
            </p:cNvGrpSpPr>
            <p:nvPr/>
          </p:nvGrpSpPr>
          <p:grpSpPr bwMode="auto">
            <a:xfrm>
              <a:off x="3360" y="3074"/>
              <a:ext cx="1881" cy="932"/>
              <a:chOff x="3072" y="2786"/>
              <a:chExt cx="1881" cy="932"/>
            </a:xfrm>
          </p:grpSpPr>
          <p:grpSp>
            <p:nvGrpSpPr>
              <p:cNvPr id="133" name="Group 192"/>
              <p:cNvGrpSpPr>
                <a:grpSpLocks/>
              </p:cNvGrpSpPr>
              <p:nvPr/>
            </p:nvGrpSpPr>
            <p:grpSpPr bwMode="auto">
              <a:xfrm>
                <a:off x="3120" y="3168"/>
                <a:ext cx="653" cy="550"/>
                <a:chOff x="1630" y="3262"/>
                <a:chExt cx="653" cy="550"/>
              </a:xfrm>
            </p:grpSpPr>
            <p:graphicFrame>
              <p:nvGraphicFramePr>
                <p:cNvPr id="305" name="Object 5"/>
                <p:cNvGraphicFramePr>
                  <a:graphicFrameLocks noChangeAspect="1"/>
                </p:cNvGraphicFramePr>
                <p:nvPr/>
              </p:nvGraphicFramePr>
              <p:xfrm>
                <a:off x="1630" y="3262"/>
                <a:ext cx="653" cy="4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61" name="Clip" r:id="rId24" imgW="3657600" imgH="2437790" progId="">
                        <p:embed/>
                      </p:oleObj>
                    </mc:Choice>
                    <mc:Fallback>
                      <p:oleObj name="Clip" r:id="rId24" imgW="3657600" imgH="2437790" progId="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0" y="3262"/>
                              <a:ext cx="653" cy="43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6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1812" y="3668"/>
                  <a:ext cx="2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Staff</a:t>
                  </a:r>
                </a:p>
              </p:txBody>
            </p:sp>
          </p:grpSp>
          <p:grpSp>
            <p:nvGrpSpPr>
              <p:cNvPr id="134" name="Group 195"/>
              <p:cNvGrpSpPr>
                <a:grpSpLocks/>
              </p:cNvGrpSpPr>
              <p:nvPr/>
            </p:nvGrpSpPr>
            <p:grpSpPr bwMode="auto">
              <a:xfrm>
                <a:off x="4224" y="2786"/>
                <a:ext cx="360" cy="421"/>
                <a:chOff x="4202" y="3344"/>
                <a:chExt cx="360" cy="421"/>
              </a:xfrm>
            </p:grpSpPr>
            <p:grpSp>
              <p:nvGrpSpPr>
                <p:cNvPr id="297" name="Group 196"/>
                <p:cNvGrpSpPr>
                  <a:grpSpLocks/>
                </p:cNvGrpSpPr>
                <p:nvPr/>
              </p:nvGrpSpPr>
              <p:grpSpPr bwMode="auto">
                <a:xfrm>
                  <a:off x="4253" y="3344"/>
                  <a:ext cx="246" cy="300"/>
                  <a:chOff x="633" y="1254"/>
                  <a:chExt cx="638" cy="647"/>
                </a:xfrm>
              </p:grpSpPr>
              <p:sp>
                <p:nvSpPr>
                  <p:cNvPr id="299" name="Freeform 197"/>
                  <p:cNvSpPr>
                    <a:spLocks/>
                  </p:cNvSpPr>
                  <p:nvPr/>
                </p:nvSpPr>
                <p:spPr bwMode="auto">
                  <a:xfrm>
                    <a:off x="714" y="1345"/>
                    <a:ext cx="122" cy="195"/>
                  </a:xfrm>
                  <a:custGeom>
                    <a:avLst/>
                    <a:gdLst>
                      <a:gd name="T0" fmla="*/ 0 w 2201"/>
                      <a:gd name="T1" fmla="*/ 0 h 3517"/>
                      <a:gd name="T2" fmla="*/ 0 w 2201"/>
                      <a:gd name="T3" fmla="*/ 0 h 3517"/>
                      <a:gd name="T4" fmla="*/ 0 w 2201"/>
                      <a:gd name="T5" fmla="*/ 0 h 3517"/>
                      <a:gd name="T6" fmla="*/ 0 w 2201"/>
                      <a:gd name="T7" fmla="*/ 0 h 3517"/>
                      <a:gd name="T8" fmla="*/ 0 w 2201"/>
                      <a:gd name="T9" fmla="*/ 0 h 3517"/>
                      <a:gd name="T10" fmla="*/ 0 w 2201"/>
                      <a:gd name="T11" fmla="*/ 0 h 3517"/>
                      <a:gd name="T12" fmla="*/ 0 w 2201"/>
                      <a:gd name="T13" fmla="*/ 0 h 3517"/>
                      <a:gd name="T14" fmla="*/ 0 w 2201"/>
                      <a:gd name="T15" fmla="*/ 0 h 3517"/>
                      <a:gd name="T16" fmla="*/ 0 w 2201"/>
                      <a:gd name="T17" fmla="*/ 0 h 3517"/>
                      <a:gd name="T18" fmla="*/ 0 w 2201"/>
                      <a:gd name="T19" fmla="*/ 0 h 3517"/>
                      <a:gd name="T20" fmla="*/ 0 w 2201"/>
                      <a:gd name="T21" fmla="*/ 0 h 3517"/>
                      <a:gd name="T22" fmla="*/ 0 w 2201"/>
                      <a:gd name="T23" fmla="*/ 0 h 3517"/>
                      <a:gd name="T24" fmla="*/ 0 w 2201"/>
                      <a:gd name="T25" fmla="*/ 0 h 3517"/>
                      <a:gd name="T26" fmla="*/ 0 w 2201"/>
                      <a:gd name="T27" fmla="*/ 0 h 3517"/>
                      <a:gd name="T28" fmla="*/ 0 w 2201"/>
                      <a:gd name="T29" fmla="*/ 0 h 3517"/>
                      <a:gd name="T30" fmla="*/ 0 w 2201"/>
                      <a:gd name="T31" fmla="*/ 0 h 3517"/>
                      <a:gd name="T32" fmla="*/ 0 w 2201"/>
                      <a:gd name="T33" fmla="*/ 0 h 3517"/>
                      <a:gd name="T34" fmla="*/ 0 w 2201"/>
                      <a:gd name="T35" fmla="*/ 0 h 3517"/>
                      <a:gd name="T36" fmla="*/ 0 w 2201"/>
                      <a:gd name="T37" fmla="*/ 0 h 3517"/>
                      <a:gd name="T38" fmla="*/ 0 w 2201"/>
                      <a:gd name="T39" fmla="*/ 0 h 3517"/>
                      <a:gd name="T40" fmla="*/ 0 w 2201"/>
                      <a:gd name="T41" fmla="*/ 0 h 3517"/>
                      <a:gd name="T42" fmla="*/ 0 w 2201"/>
                      <a:gd name="T43" fmla="*/ 0 h 3517"/>
                      <a:gd name="T44" fmla="*/ 0 w 2201"/>
                      <a:gd name="T45" fmla="*/ 0 h 3517"/>
                      <a:gd name="T46" fmla="*/ 0 w 2201"/>
                      <a:gd name="T47" fmla="*/ 0 h 3517"/>
                      <a:gd name="T48" fmla="*/ 0 w 2201"/>
                      <a:gd name="T49" fmla="*/ 0 h 3517"/>
                      <a:gd name="T50" fmla="*/ 0 w 2201"/>
                      <a:gd name="T51" fmla="*/ 0 h 3517"/>
                      <a:gd name="T52" fmla="*/ 0 w 2201"/>
                      <a:gd name="T53" fmla="*/ 0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98"/>
                  <p:cNvSpPr>
                    <a:spLocks/>
                  </p:cNvSpPr>
                  <p:nvPr/>
                </p:nvSpPr>
                <p:spPr bwMode="auto">
                  <a:xfrm>
                    <a:off x="854" y="1270"/>
                    <a:ext cx="122" cy="196"/>
                  </a:xfrm>
                  <a:custGeom>
                    <a:avLst/>
                    <a:gdLst>
                      <a:gd name="T0" fmla="*/ 0 w 2200"/>
                      <a:gd name="T1" fmla="*/ 0 h 3524"/>
                      <a:gd name="T2" fmla="*/ 0 w 2200"/>
                      <a:gd name="T3" fmla="*/ 0 h 3524"/>
                      <a:gd name="T4" fmla="*/ 0 w 2200"/>
                      <a:gd name="T5" fmla="*/ 0 h 3524"/>
                      <a:gd name="T6" fmla="*/ 0 w 2200"/>
                      <a:gd name="T7" fmla="*/ 0 h 3524"/>
                      <a:gd name="T8" fmla="*/ 0 w 2200"/>
                      <a:gd name="T9" fmla="*/ 0 h 3524"/>
                      <a:gd name="T10" fmla="*/ 0 w 2200"/>
                      <a:gd name="T11" fmla="*/ 0 h 3524"/>
                      <a:gd name="T12" fmla="*/ 0 w 2200"/>
                      <a:gd name="T13" fmla="*/ 0 h 3524"/>
                      <a:gd name="T14" fmla="*/ 0 w 2200"/>
                      <a:gd name="T15" fmla="*/ 0 h 3524"/>
                      <a:gd name="T16" fmla="*/ 0 w 2200"/>
                      <a:gd name="T17" fmla="*/ 0 h 3524"/>
                      <a:gd name="T18" fmla="*/ 0 w 2200"/>
                      <a:gd name="T19" fmla="*/ 0 h 3524"/>
                      <a:gd name="T20" fmla="*/ 0 w 2200"/>
                      <a:gd name="T21" fmla="*/ 0 h 3524"/>
                      <a:gd name="T22" fmla="*/ 0 w 2200"/>
                      <a:gd name="T23" fmla="*/ 0 h 3524"/>
                      <a:gd name="T24" fmla="*/ 0 w 2200"/>
                      <a:gd name="T25" fmla="*/ 0 h 3524"/>
                      <a:gd name="T26" fmla="*/ 0 w 2200"/>
                      <a:gd name="T27" fmla="*/ 0 h 3524"/>
                      <a:gd name="T28" fmla="*/ 0 w 2200"/>
                      <a:gd name="T29" fmla="*/ 0 h 3524"/>
                      <a:gd name="T30" fmla="*/ 0 w 2200"/>
                      <a:gd name="T31" fmla="*/ 0 h 3524"/>
                      <a:gd name="T32" fmla="*/ 0 w 2200"/>
                      <a:gd name="T33" fmla="*/ 0 h 3524"/>
                      <a:gd name="T34" fmla="*/ 0 w 2200"/>
                      <a:gd name="T35" fmla="*/ 0 h 3524"/>
                      <a:gd name="T36" fmla="*/ 0 w 2200"/>
                      <a:gd name="T37" fmla="*/ 0 h 3524"/>
                      <a:gd name="T38" fmla="*/ 0 w 2200"/>
                      <a:gd name="T39" fmla="*/ 0 h 3524"/>
                      <a:gd name="T40" fmla="*/ 0 w 2200"/>
                      <a:gd name="T41" fmla="*/ 0 h 3524"/>
                      <a:gd name="T42" fmla="*/ 0 w 2200"/>
                      <a:gd name="T43" fmla="*/ 0 h 3524"/>
                      <a:gd name="T44" fmla="*/ 0 w 2200"/>
                      <a:gd name="T45" fmla="*/ 0 h 3524"/>
                      <a:gd name="T46" fmla="*/ 0 w 2200"/>
                      <a:gd name="T47" fmla="*/ 0 h 3524"/>
                      <a:gd name="T48" fmla="*/ 0 w 2200"/>
                      <a:gd name="T49" fmla="*/ 0 h 3524"/>
                      <a:gd name="T50" fmla="*/ 0 w 2200"/>
                      <a:gd name="T51" fmla="*/ 0 h 3524"/>
                      <a:gd name="T52" fmla="*/ 0 w 2200"/>
                      <a:gd name="T53" fmla="*/ 0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99"/>
                  <p:cNvSpPr>
                    <a:spLocks/>
                  </p:cNvSpPr>
                  <p:nvPr/>
                </p:nvSpPr>
                <p:spPr bwMode="auto">
                  <a:xfrm>
                    <a:off x="994" y="1307"/>
                    <a:ext cx="122" cy="196"/>
                  </a:xfrm>
                  <a:custGeom>
                    <a:avLst/>
                    <a:gdLst>
                      <a:gd name="T0" fmla="*/ 0 w 2197"/>
                      <a:gd name="T1" fmla="*/ 0 h 3514"/>
                      <a:gd name="T2" fmla="*/ 0 w 2197"/>
                      <a:gd name="T3" fmla="*/ 0 h 3514"/>
                      <a:gd name="T4" fmla="*/ 0 w 2197"/>
                      <a:gd name="T5" fmla="*/ 0 h 3514"/>
                      <a:gd name="T6" fmla="*/ 0 w 2197"/>
                      <a:gd name="T7" fmla="*/ 0 h 3514"/>
                      <a:gd name="T8" fmla="*/ 0 w 2197"/>
                      <a:gd name="T9" fmla="*/ 0 h 3514"/>
                      <a:gd name="T10" fmla="*/ 0 w 2197"/>
                      <a:gd name="T11" fmla="*/ 0 h 3514"/>
                      <a:gd name="T12" fmla="*/ 0 w 2197"/>
                      <a:gd name="T13" fmla="*/ 0 h 3514"/>
                      <a:gd name="T14" fmla="*/ 0 w 2197"/>
                      <a:gd name="T15" fmla="*/ 0 h 3514"/>
                      <a:gd name="T16" fmla="*/ 0 w 2197"/>
                      <a:gd name="T17" fmla="*/ 0 h 3514"/>
                      <a:gd name="T18" fmla="*/ 0 w 2197"/>
                      <a:gd name="T19" fmla="*/ 0 h 3514"/>
                      <a:gd name="T20" fmla="*/ 0 w 2197"/>
                      <a:gd name="T21" fmla="*/ 0 h 3514"/>
                      <a:gd name="T22" fmla="*/ 0 w 2197"/>
                      <a:gd name="T23" fmla="*/ 0 h 3514"/>
                      <a:gd name="T24" fmla="*/ 0 w 2197"/>
                      <a:gd name="T25" fmla="*/ 0 h 3514"/>
                      <a:gd name="T26" fmla="*/ 0 w 2197"/>
                      <a:gd name="T27" fmla="*/ 0 h 3514"/>
                      <a:gd name="T28" fmla="*/ 0 w 2197"/>
                      <a:gd name="T29" fmla="*/ 0 h 3514"/>
                      <a:gd name="T30" fmla="*/ 0 w 2197"/>
                      <a:gd name="T31" fmla="*/ 0 h 3514"/>
                      <a:gd name="T32" fmla="*/ 0 w 2197"/>
                      <a:gd name="T33" fmla="*/ 0 h 3514"/>
                      <a:gd name="T34" fmla="*/ 0 w 2197"/>
                      <a:gd name="T35" fmla="*/ 0 h 3514"/>
                      <a:gd name="T36" fmla="*/ 0 w 2197"/>
                      <a:gd name="T37" fmla="*/ 0 h 3514"/>
                      <a:gd name="T38" fmla="*/ 0 w 2197"/>
                      <a:gd name="T39" fmla="*/ 0 h 3514"/>
                      <a:gd name="T40" fmla="*/ 0 w 2197"/>
                      <a:gd name="T41" fmla="*/ 0 h 3514"/>
                      <a:gd name="T42" fmla="*/ 0 w 2197"/>
                      <a:gd name="T43" fmla="*/ 0 h 3514"/>
                      <a:gd name="T44" fmla="*/ 0 w 2197"/>
                      <a:gd name="T45" fmla="*/ 0 h 3514"/>
                      <a:gd name="T46" fmla="*/ 0 w 2197"/>
                      <a:gd name="T47" fmla="*/ 0 h 3514"/>
                      <a:gd name="T48" fmla="*/ 0 w 2197"/>
                      <a:gd name="T49" fmla="*/ 0 h 3514"/>
                      <a:gd name="T50" fmla="*/ 0 w 2197"/>
                      <a:gd name="T51" fmla="*/ 0 h 3514"/>
                      <a:gd name="T52" fmla="*/ 0 w 2197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200"/>
                  <p:cNvSpPr>
                    <a:spLocks/>
                  </p:cNvSpPr>
                  <p:nvPr/>
                </p:nvSpPr>
                <p:spPr bwMode="auto">
                  <a:xfrm>
                    <a:off x="1139" y="1351"/>
                    <a:ext cx="122" cy="195"/>
                  </a:xfrm>
                  <a:custGeom>
                    <a:avLst/>
                    <a:gdLst>
                      <a:gd name="T0" fmla="*/ 0 w 2199"/>
                      <a:gd name="T1" fmla="*/ 0 h 3514"/>
                      <a:gd name="T2" fmla="*/ 0 w 2199"/>
                      <a:gd name="T3" fmla="*/ 0 h 3514"/>
                      <a:gd name="T4" fmla="*/ 0 w 2199"/>
                      <a:gd name="T5" fmla="*/ 0 h 3514"/>
                      <a:gd name="T6" fmla="*/ 0 w 2199"/>
                      <a:gd name="T7" fmla="*/ 0 h 3514"/>
                      <a:gd name="T8" fmla="*/ 0 w 2199"/>
                      <a:gd name="T9" fmla="*/ 0 h 3514"/>
                      <a:gd name="T10" fmla="*/ 0 w 2199"/>
                      <a:gd name="T11" fmla="*/ 0 h 3514"/>
                      <a:gd name="T12" fmla="*/ 0 w 2199"/>
                      <a:gd name="T13" fmla="*/ 0 h 3514"/>
                      <a:gd name="T14" fmla="*/ 0 w 2199"/>
                      <a:gd name="T15" fmla="*/ 0 h 3514"/>
                      <a:gd name="T16" fmla="*/ 0 w 2199"/>
                      <a:gd name="T17" fmla="*/ 0 h 3514"/>
                      <a:gd name="T18" fmla="*/ 0 w 2199"/>
                      <a:gd name="T19" fmla="*/ 0 h 3514"/>
                      <a:gd name="T20" fmla="*/ 0 w 2199"/>
                      <a:gd name="T21" fmla="*/ 0 h 3514"/>
                      <a:gd name="T22" fmla="*/ 0 w 2199"/>
                      <a:gd name="T23" fmla="*/ 0 h 3514"/>
                      <a:gd name="T24" fmla="*/ 0 w 2199"/>
                      <a:gd name="T25" fmla="*/ 0 h 3514"/>
                      <a:gd name="T26" fmla="*/ 0 w 2199"/>
                      <a:gd name="T27" fmla="*/ 0 h 3514"/>
                      <a:gd name="T28" fmla="*/ 0 w 2199"/>
                      <a:gd name="T29" fmla="*/ 0 h 3514"/>
                      <a:gd name="T30" fmla="*/ 0 w 2199"/>
                      <a:gd name="T31" fmla="*/ 0 h 3514"/>
                      <a:gd name="T32" fmla="*/ 0 w 2199"/>
                      <a:gd name="T33" fmla="*/ 0 h 3514"/>
                      <a:gd name="T34" fmla="*/ 0 w 2199"/>
                      <a:gd name="T35" fmla="*/ 0 h 3514"/>
                      <a:gd name="T36" fmla="*/ 0 w 2199"/>
                      <a:gd name="T37" fmla="*/ 0 h 3514"/>
                      <a:gd name="T38" fmla="*/ 0 w 2199"/>
                      <a:gd name="T39" fmla="*/ 0 h 3514"/>
                      <a:gd name="T40" fmla="*/ 0 w 2199"/>
                      <a:gd name="T41" fmla="*/ 0 h 3514"/>
                      <a:gd name="T42" fmla="*/ 0 w 2199"/>
                      <a:gd name="T43" fmla="*/ 0 h 3514"/>
                      <a:gd name="T44" fmla="*/ 0 w 2199"/>
                      <a:gd name="T45" fmla="*/ 0 h 3514"/>
                      <a:gd name="T46" fmla="*/ 0 w 2199"/>
                      <a:gd name="T47" fmla="*/ 0 h 3514"/>
                      <a:gd name="T48" fmla="*/ 0 w 2199"/>
                      <a:gd name="T49" fmla="*/ 0 h 3514"/>
                      <a:gd name="T50" fmla="*/ 0 w 2199"/>
                      <a:gd name="T51" fmla="*/ 0 h 3514"/>
                      <a:gd name="T52" fmla="*/ 0 w 2199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201"/>
                  <p:cNvSpPr>
                    <a:spLocks/>
                  </p:cNvSpPr>
                  <p:nvPr/>
                </p:nvSpPr>
                <p:spPr bwMode="auto">
                  <a:xfrm>
                    <a:off x="633" y="1335"/>
                    <a:ext cx="213" cy="565"/>
                  </a:xfrm>
                  <a:custGeom>
                    <a:avLst/>
                    <a:gdLst>
                      <a:gd name="T0" fmla="*/ 0 w 3831"/>
                      <a:gd name="T1" fmla="*/ 0 h 10170"/>
                      <a:gd name="T2" fmla="*/ 0 w 3831"/>
                      <a:gd name="T3" fmla="*/ 0 h 10170"/>
                      <a:gd name="T4" fmla="*/ 0 w 3831"/>
                      <a:gd name="T5" fmla="*/ 0 h 10170"/>
                      <a:gd name="T6" fmla="*/ 0 w 3831"/>
                      <a:gd name="T7" fmla="*/ 0 h 10170"/>
                      <a:gd name="T8" fmla="*/ 0 w 3831"/>
                      <a:gd name="T9" fmla="*/ 0 h 10170"/>
                      <a:gd name="T10" fmla="*/ 0 w 3831"/>
                      <a:gd name="T11" fmla="*/ 0 h 10170"/>
                      <a:gd name="T12" fmla="*/ 0 w 3831"/>
                      <a:gd name="T13" fmla="*/ 0 h 10170"/>
                      <a:gd name="T14" fmla="*/ 0 w 3831"/>
                      <a:gd name="T15" fmla="*/ 0 h 10170"/>
                      <a:gd name="T16" fmla="*/ 0 w 3831"/>
                      <a:gd name="T17" fmla="*/ 0 h 10170"/>
                      <a:gd name="T18" fmla="*/ 0 w 3831"/>
                      <a:gd name="T19" fmla="*/ 0 h 10170"/>
                      <a:gd name="T20" fmla="*/ 0 w 3831"/>
                      <a:gd name="T21" fmla="*/ 0 h 10170"/>
                      <a:gd name="T22" fmla="*/ 0 w 3831"/>
                      <a:gd name="T23" fmla="*/ 0 h 10170"/>
                      <a:gd name="T24" fmla="*/ 0 w 3831"/>
                      <a:gd name="T25" fmla="*/ 0 h 10170"/>
                      <a:gd name="T26" fmla="*/ 0 w 3831"/>
                      <a:gd name="T27" fmla="*/ 0 h 10170"/>
                      <a:gd name="T28" fmla="*/ 0 w 3831"/>
                      <a:gd name="T29" fmla="*/ 0 h 10170"/>
                      <a:gd name="T30" fmla="*/ 0 w 3831"/>
                      <a:gd name="T31" fmla="*/ 0 h 10170"/>
                      <a:gd name="T32" fmla="*/ 0 w 3831"/>
                      <a:gd name="T33" fmla="*/ 0 h 10170"/>
                      <a:gd name="T34" fmla="*/ 0 w 3831"/>
                      <a:gd name="T35" fmla="*/ 0 h 10170"/>
                      <a:gd name="T36" fmla="*/ 0 w 3831"/>
                      <a:gd name="T37" fmla="*/ 0 h 10170"/>
                      <a:gd name="T38" fmla="*/ 0 w 3831"/>
                      <a:gd name="T39" fmla="*/ 0 h 10170"/>
                      <a:gd name="T40" fmla="*/ 0 w 3831"/>
                      <a:gd name="T41" fmla="*/ 0 h 10170"/>
                      <a:gd name="T42" fmla="*/ 0 w 3831"/>
                      <a:gd name="T43" fmla="*/ 0 h 10170"/>
                      <a:gd name="T44" fmla="*/ 0 w 3831"/>
                      <a:gd name="T45" fmla="*/ 0 h 10170"/>
                      <a:gd name="T46" fmla="*/ 0 w 3831"/>
                      <a:gd name="T47" fmla="*/ 0 h 10170"/>
                      <a:gd name="T48" fmla="*/ 0 w 3831"/>
                      <a:gd name="T49" fmla="*/ 0 h 10170"/>
                      <a:gd name="T50" fmla="*/ 0 w 3831"/>
                      <a:gd name="T51" fmla="*/ 0 h 10170"/>
                      <a:gd name="T52" fmla="*/ 0 w 3831"/>
                      <a:gd name="T53" fmla="*/ 0 h 10170"/>
                      <a:gd name="T54" fmla="*/ 0 w 3831"/>
                      <a:gd name="T55" fmla="*/ 0 h 10170"/>
                      <a:gd name="T56" fmla="*/ 0 w 3831"/>
                      <a:gd name="T57" fmla="*/ 0 h 10170"/>
                      <a:gd name="T58" fmla="*/ 0 w 3831"/>
                      <a:gd name="T59" fmla="*/ 0 h 10170"/>
                      <a:gd name="T60" fmla="*/ 0 w 3831"/>
                      <a:gd name="T61" fmla="*/ 0 h 10170"/>
                      <a:gd name="T62" fmla="*/ 0 w 3831"/>
                      <a:gd name="T63" fmla="*/ 0 h 10170"/>
                      <a:gd name="T64" fmla="*/ 0 w 3831"/>
                      <a:gd name="T65" fmla="*/ 0 h 10170"/>
                      <a:gd name="T66" fmla="*/ 0 w 3831"/>
                      <a:gd name="T67" fmla="*/ 0 h 10170"/>
                      <a:gd name="T68" fmla="*/ 0 w 3831"/>
                      <a:gd name="T69" fmla="*/ 0 h 10170"/>
                      <a:gd name="T70" fmla="*/ 0 w 3831"/>
                      <a:gd name="T71" fmla="*/ 0 h 10170"/>
                      <a:gd name="T72" fmla="*/ 0 w 3831"/>
                      <a:gd name="T73" fmla="*/ 0 h 10170"/>
                      <a:gd name="T74" fmla="*/ 0 w 3831"/>
                      <a:gd name="T75" fmla="*/ 0 h 10170"/>
                      <a:gd name="T76" fmla="*/ 0 w 3831"/>
                      <a:gd name="T77" fmla="*/ 0 h 10170"/>
                      <a:gd name="T78" fmla="*/ 0 w 3831"/>
                      <a:gd name="T79" fmla="*/ 0 h 10170"/>
                      <a:gd name="T80" fmla="*/ 0 w 3831"/>
                      <a:gd name="T81" fmla="*/ 0 h 10170"/>
                      <a:gd name="T82" fmla="*/ 0 w 3831"/>
                      <a:gd name="T83" fmla="*/ 0 h 10170"/>
                      <a:gd name="T84" fmla="*/ 0 w 3831"/>
                      <a:gd name="T85" fmla="*/ 0 h 10170"/>
                      <a:gd name="T86" fmla="*/ 0 w 3831"/>
                      <a:gd name="T87" fmla="*/ 0 h 10170"/>
                      <a:gd name="T88" fmla="*/ 0 w 3831"/>
                      <a:gd name="T89" fmla="*/ 0 h 10170"/>
                      <a:gd name="T90" fmla="*/ 0 w 3831"/>
                      <a:gd name="T91" fmla="*/ 0 h 10170"/>
                      <a:gd name="T92" fmla="*/ 0 w 3831"/>
                      <a:gd name="T93" fmla="*/ 0 h 10170"/>
                      <a:gd name="T94" fmla="*/ 0 w 3831"/>
                      <a:gd name="T95" fmla="*/ 0 h 10170"/>
                      <a:gd name="T96" fmla="*/ 0 w 3831"/>
                      <a:gd name="T97" fmla="*/ 0 h 10170"/>
                      <a:gd name="T98" fmla="*/ 0 w 3831"/>
                      <a:gd name="T99" fmla="*/ 0 h 10170"/>
                      <a:gd name="T100" fmla="*/ 0 w 3831"/>
                      <a:gd name="T101" fmla="*/ 0 h 10170"/>
                      <a:gd name="T102" fmla="*/ 0 w 3831"/>
                      <a:gd name="T103" fmla="*/ 0 h 10170"/>
                      <a:gd name="T104" fmla="*/ 0 w 3831"/>
                      <a:gd name="T105" fmla="*/ 0 h 10170"/>
                      <a:gd name="T106" fmla="*/ 0 w 3831"/>
                      <a:gd name="T107" fmla="*/ 0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202"/>
                  <p:cNvSpPr>
                    <a:spLocks/>
                  </p:cNvSpPr>
                  <p:nvPr/>
                </p:nvSpPr>
                <p:spPr bwMode="auto">
                  <a:xfrm>
                    <a:off x="846" y="1254"/>
                    <a:ext cx="425" cy="647"/>
                  </a:xfrm>
                  <a:custGeom>
                    <a:avLst/>
                    <a:gdLst>
                      <a:gd name="T0" fmla="*/ 0 w 7652"/>
                      <a:gd name="T1" fmla="*/ 0 h 11636"/>
                      <a:gd name="T2" fmla="*/ 0 w 7652"/>
                      <a:gd name="T3" fmla="*/ 0 h 11636"/>
                      <a:gd name="T4" fmla="*/ 0 w 7652"/>
                      <a:gd name="T5" fmla="*/ 0 h 11636"/>
                      <a:gd name="T6" fmla="*/ 0 w 7652"/>
                      <a:gd name="T7" fmla="*/ 0 h 11636"/>
                      <a:gd name="T8" fmla="*/ 0 w 7652"/>
                      <a:gd name="T9" fmla="*/ 0 h 11636"/>
                      <a:gd name="T10" fmla="*/ 0 w 7652"/>
                      <a:gd name="T11" fmla="*/ 0 h 11636"/>
                      <a:gd name="T12" fmla="*/ 0 w 7652"/>
                      <a:gd name="T13" fmla="*/ 0 h 11636"/>
                      <a:gd name="T14" fmla="*/ 0 w 7652"/>
                      <a:gd name="T15" fmla="*/ 0 h 11636"/>
                      <a:gd name="T16" fmla="*/ 0 w 7652"/>
                      <a:gd name="T17" fmla="*/ 0 h 11636"/>
                      <a:gd name="T18" fmla="*/ 0 w 7652"/>
                      <a:gd name="T19" fmla="*/ 0 h 11636"/>
                      <a:gd name="T20" fmla="*/ 0 w 7652"/>
                      <a:gd name="T21" fmla="*/ 0 h 11636"/>
                      <a:gd name="T22" fmla="*/ 0 w 7652"/>
                      <a:gd name="T23" fmla="*/ 0 h 11636"/>
                      <a:gd name="T24" fmla="*/ 0 w 7652"/>
                      <a:gd name="T25" fmla="*/ 0 h 11636"/>
                      <a:gd name="T26" fmla="*/ 0 w 7652"/>
                      <a:gd name="T27" fmla="*/ 0 h 11636"/>
                      <a:gd name="T28" fmla="*/ 0 w 7652"/>
                      <a:gd name="T29" fmla="*/ 0 h 11636"/>
                      <a:gd name="T30" fmla="*/ 0 w 7652"/>
                      <a:gd name="T31" fmla="*/ 0 h 11636"/>
                      <a:gd name="T32" fmla="*/ 0 w 7652"/>
                      <a:gd name="T33" fmla="*/ 0 h 11636"/>
                      <a:gd name="T34" fmla="*/ 0 w 7652"/>
                      <a:gd name="T35" fmla="*/ 0 h 11636"/>
                      <a:gd name="T36" fmla="*/ 0 w 7652"/>
                      <a:gd name="T37" fmla="*/ 0 h 11636"/>
                      <a:gd name="T38" fmla="*/ 0 w 7652"/>
                      <a:gd name="T39" fmla="*/ 0 h 11636"/>
                      <a:gd name="T40" fmla="*/ 0 w 7652"/>
                      <a:gd name="T41" fmla="*/ 0 h 11636"/>
                      <a:gd name="T42" fmla="*/ 0 w 7652"/>
                      <a:gd name="T43" fmla="*/ 0 h 11636"/>
                      <a:gd name="T44" fmla="*/ 0 w 7652"/>
                      <a:gd name="T45" fmla="*/ 0 h 11636"/>
                      <a:gd name="T46" fmla="*/ 0 w 7652"/>
                      <a:gd name="T47" fmla="*/ 0 h 11636"/>
                      <a:gd name="T48" fmla="*/ 0 w 7652"/>
                      <a:gd name="T49" fmla="*/ 0 h 11636"/>
                      <a:gd name="T50" fmla="*/ 0 w 7652"/>
                      <a:gd name="T51" fmla="*/ 0 h 11636"/>
                      <a:gd name="T52" fmla="*/ 0 w 7652"/>
                      <a:gd name="T53" fmla="*/ 0 h 11636"/>
                      <a:gd name="T54" fmla="*/ 0 w 7652"/>
                      <a:gd name="T55" fmla="*/ 0 h 11636"/>
                      <a:gd name="T56" fmla="*/ 0 w 7652"/>
                      <a:gd name="T57" fmla="*/ 0 h 11636"/>
                      <a:gd name="T58" fmla="*/ 0 w 7652"/>
                      <a:gd name="T59" fmla="*/ 0 h 11636"/>
                      <a:gd name="T60" fmla="*/ 0 w 7652"/>
                      <a:gd name="T61" fmla="*/ 0 h 11636"/>
                      <a:gd name="T62" fmla="*/ 0 w 7652"/>
                      <a:gd name="T63" fmla="*/ 0 h 11636"/>
                      <a:gd name="T64" fmla="*/ 0 w 7652"/>
                      <a:gd name="T65" fmla="*/ 0 h 11636"/>
                      <a:gd name="T66" fmla="*/ 0 w 7652"/>
                      <a:gd name="T67" fmla="*/ 0 h 11636"/>
                      <a:gd name="T68" fmla="*/ 0 w 7652"/>
                      <a:gd name="T69" fmla="*/ 0 h 11636"/>
                      <a:gd name="T70" fmla="*/ 0 w 7652"/>
                      <a:gd name="T71" fmla="*/ 0 h 11636"/>
                      <a:gd name="T72" fmla="*/ 0 w 7652"/>
                      <a:gd name="T73" fmla="*/ 0 h 11636"/>
                      <a:gd name="T74" fmla="*/ 0 w 7652"/>
                      <a:gd name="T75" fmla="*/ 0 h 11636"/>
                      <a:gd name="T76" fmla="*/ 0 w 7652"/>
                      <a:gd name="T77" fmla="*/ 0 h 11636"/>
                      <a:gd name="T78" fmla="*/ 0 w 7652"/>
                      <a:gd name="T79" fmla="*/ 0 h 11636"/>
                      <a:gd name="T80" fmla="*/ 0 w 7652"/>
                      <a:gd name="T81" fmla="*/ 0 h 11636"/>
                      <a:gd name="T82" fmla="*/ 0 w 7652"/>
                      <a:gd name="T83" fmla="*/ 0 h 11636"/>
                      <a:gd name="T84" fmla="*/ 0 w 7652"/>
                      <a:gd name="T85" fmla="*/ 0 h 11636"/>
                      <a:gd name="T86" fmla="*/ 0 w 7652"/>
                      <a:gd name="T87" fmla="*/ 0 h 11636"/>
                      <a:gd name="T88" fmla="*/ 0 w 7652"/>
                      <a:gd name="T89" fmla="*/ 0 h 11636"/>
                      <a:gd name="T90" fmla="*/ 0 w 7652"/>
                      <a:gd name="T91" fmla="*/ 0 h 11636"/>
                      <a:gd name="T92" fmla="*/ 0 w 7652"/>
                      <a:gd name="T93" fmla="*/ 0 h 11636"/>
                      <a:gd name="T94" fmla="*/ 0 w 7652"/>
                      <a:gd name="T95" fmla="*/ 0 h 11636"/>
                      <a:gd name="T96" fmla="*/ 0 w 7652"/>
                      <a:gd name="T97" fmla="*/ 0 h 11636"/>
                      <a:gd name="T98" fmla="*/ 0 w 7652"/>
                      <a:gd name="T99" fmla="*/ 0 h 11636"/>
                      <a:gd name="T100" fmla="*/ 0 w 7652"/>
                      <a:gd name="T101" fmla="*/ 0 h 11636"/>
                      <a:gd name="T102" fmla="*/ 0 w 7652"/>
                      <a:gd name="T103" fmla="*/ 0 h 11636"/>
                      <a:gd name="T104" fmla="*/ 0 w 7652"/>
                      <a:gd name="T105" fmla="*/ 0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8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4202" y="3621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Library</a:t>
                  </a:r>
                </a:p>
              </p:txBody>
            </p:sp>
          </p:grpSp>
          <p:grpSp>
            <p:nvGrpSpPr>
              <p:cNvPr id="135" name="Group 204"/>
              <p:cNvGrpSpPr>
                <a:grpSpLocks/>
              </p:cNvGrpSpPr>
              <p:nvPr/>
            </p:nvGrpSpPr>
            <p:grpSpPr bwMode="auto">
              <a:xfrm>
                <a:off x="4128" y="3168"/>
                <a:ext cx="825" cy="415"/>
                <a:chOff x="3005" y="3320"/>
                <a:chExt cx="825" cy="415"/>
              </a:xfrm>
            </p:grpSpPr>
            <p:graphicFrame>
              <p:nvGraphicFramePr>
                <p:cNvPr id="295" name="Object 6"/>
                <p:cNvGraphicFramePr>
                  <a:graphicFrameLocks noChangeAspect="1"/>
                </p:cNvGraphicFramePr>
                <p:nvPr/>
              </p:nvGraphicFramePr>
              <p:xfrm>
                <a:off x="3005" y="3320"/>
                <a:ext cx="673" cy="3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62" name="Clip" r:id="rId26" imgW="5281613" imgH="2430463" progId="">
                        <p:embed/>
                      </p:oleObj>
                    </mc:Choice>
                    <mc:Fallback>
                      <p:oleObj name="Clip" r:id="rId26" imgW="5281613" imgH="2430463" progId="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5" y="3320"/>
                              <a:ext cx="673" cy="31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6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011" y="3588"/>
                  <a:ext cx="819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Physical Facilities</a:t>
                  </a:r>
                </a:p>
              </p:txBody>
            </p:sp>
          </p:grpSp>
          <p:grpSp>
            <p:nvGrpSpPr>
              <p:cNvPr id="136" name="Group 207"/>
              <p:cNvGrpSpPr>
                <a:grpSpLocks/>
              </p:cNvGrpSpPr>
              <p:nvPr/>
            </p:nvGrpSpPr>
            <p:grpSpPr bwMode="auto">
              <a:xfrm>
                <a:off x="3696" y="3139"/>
                <a:ext cx="634" cy="466"/>
                <a:chOff x="3722" y="3304"/>
                <a:chExt cx="634" cy="466"/>
              </a:xfrm>
            </p:grpSpPr>
            <p:grpSp>
              <p:nvGrpSpPr>
                <p:cNvPr id="191" name="Group 208"/>
                <p:cNvGrpSpPr>
                  <a:grpSpLocks/>
                </p:cNvGrpSpPr>
                <p:nvPr/>
              </p:nvGrpSpPr>
              <p:grpSpPr bwMode="auto">
                <a:xfrm>
                  <a:off x="3864" y="3304"/>
                  <a:ext cx="242" cy="344"/>
                  <a:chOff x="2090" y="1180"/>
                  <a:chExt cx="1578" cy="2236"/>
                </a:xfrm>
              </p:grpSpPr>
              <p:sp>
                <p:nvSpPr>
                  <p:cNvPr id="193" name="Freeform 209"/>
                  <p:cNvSpPr>
                    <a:spLocks/>
                  </p:cNvSpPr>
                  <p:nvPr/>
                </p:nvSpPr>
                <p:spPr bwMode="auto">
                  <a:xfrm>
                    <a:off x="2826" y="1668"/>
                    <a:ext cx="653" cy="1505"/>
                  </a:xfrm>
                  <a:custGeom>
                    <a:avLst/>
                    <a:gdLst>
                      <a:gd name="T0" fmla="*/ 0 w 1307"/>
                      <a:gd name="T1" fmla="*/ 1 h 3010"/>
                      <a:gd name="T2" fmla="*/ 0 w 1307"/>
                      <a:gd name="T3" fmla="*/ 1 h 3010"/>
                      <a:gd name="T4" fmla="*/ 0 w 1307"/>
                      <a:gd name="T5" fmla="*/ 1 h 3010"/>
                      <a:gd name="T6" fmla="*/ 0 w 1307"/>
                      <a:gd name="T7" fmla="*/ 1 h 3010"/>
                      <a:gd name="T8" fmla="*/ 0 w 1307"/>
                      <a:gd name="T9" fmla="*/ 1 h 3010"/>
                      <a:gd name="T10" fmla="*/ 0 w 1307"/>
                      <a:gd name="T11" fmla="*/ 0 h 3010"/>
                      <a:gd name="T12" fmla="*/ 0 w 1307"/>
                      <a:gd name="T13" fmla="*/ 1 h 3010"/>
                      <a:gd name="T14" fmla="*/ 0 w 1307"/>
                      <a:gd name="T15" fmla="*/ 1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4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2208" y="2315"/>
                    <a:ext cx="971" cy="806"/>
                    <a:chOff x="2208" y="2315"/>
                    <a:chExt cx="971" cy="806"/>
                  </a:xfrm>
                </p:grpSpPr>
                <p:grpSp>
                  <p:nvGrpSpPr>
                    <p:cNvPr id="288" name="Group 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500"/>
                      <a:ext cx="636" cy="621"/>
                      <a:chOff x="2208" y="2500"/>
                      <a:chExt cx="636" cy="621"/>
                    </a:xfrm>
                  </p:grpSpPr>
                  <p:sp>
                    <p:nvSpPr>
                      <p:cNvPr id="293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2500"/>
                        <a:ext cx="636" cy="621"/>
                      </a:xfrm>
                      <a:custGeom>
                        <a:avLst/>
                        <a:gdLst>
                          <a:gd name="T0" fmla="*/ 1 w 1270"/>
                          <a:gd name="T1" fmla="*/ 1 h 1241"/>
                          <a:gd name="T2" fmla="*/ 1 w 1270"/>
                          <a:gd name="T3" fmla="*/ 1 h 1241"/>
                          <a:gd name="T4" fmla="*/ 1 w 1270"/>
                          <a:gd name="T5" fmla="*/ 1 h 1241"/>
                          <a:gd name="T6" fmla="*/ 1 w 1270"/>
                          <a:gd name="T7" fmla="*/ 1 h 1241"/>
                          <a:gd name="T8" fmla="*/ 1 w 1270"/>
                          <a:gd name="T9" fmla="*/ 1 h 1241"/>
                          <a:gd name="T10" fmla="*/ 1 w 1270"/>
                          <a:gd name="T11" fmla="*/ 1 h 1241"/>
                          <a:gd name="T12" fmla="*/ 1 w 1270"/>
                          <a:gd name="T13" fmla="*/ 1 h 1241"/>
                          <a:gd name="T14" fmla="*/ 1 w 1270"/>
                          <a:gd name="T15" fmla="*/ 1 h 1241"/>
                          <a:gd name="T16" fmla="*/ 1 w 1270"/>
                          <a:gd name="T17" fmla="*/ 0 h 1241"/>
                          <a:gd name="T18" fmla="*/ 1 w 1270"/>
                          <a:gd name="T19" fmla="*/ 1 h 1241"/>
                          <a:gd name="T20" fmla="*/ 1 w 1270"/>
                          <a:gd name="T21" fmla="*/ 1 h 1241"/>
                          <a:gd name="T22" fmla="*/ 1 w 1270"/>
                          <a:gd name="T23" fmla="*/ 1 h 1241"/>
                          <a:gd name="T24" fmla="*/ 1 w 1270"/>
                          <a:gd name="T25" fmla="*/ 1 h 1241"/>
                          <a:gd name="T26" fmla="*/ 1 w 1270"/>
                          <a:gd name="T27" fmla="*/ 1 h 1241"/>
                          <a:gd name="T28" fmla="*/ 1 w 1270"/>
                          <a:gd name="T29" fmla="*/ 1 h 1241"/>
                          <a:gd name="T30" fmla="*/ 1 w 1270"/>
                          <a:gd name="T31" fmla="*/ 1 h 1241"/>
                          <a:gd name="T32" fmla="*/ 0 w 1270"/>
                          <a:gd name="T33" fmla="*/ 1 h 1241"/>
                          <a:gd name="T34" fmla="*/ 1 w 1270"/>
                          <a:gd name="T35" fmla="*/ 1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4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3" y="2786"/>
                        <a:ext cx="331" cy="194"/>
                      </a:xfrm>
                      <a:custGeom>
                        <a:avLst/>
                        <a:gdLst>
                          <a:gd name="T0" fmla="*/ 1 w 661"/>
                          <a:gd name="T1" fmla="*/ 0 h 388"/>
                          <a:gd name="T2" fmla="*/ 1 w 661"/>
                          <a:gd name="T3" fmla="*/ 1 h 388"/>
                          <a:gd name="T4" fmla="*/ 1 w 661"/>
                          <a:gd name="T5" fmla="*/ 1 h 388"/>
                          <a:gd name="T6" fmla="*/ 0 w 661"/>
                          <a:gd name="T7" fmla="*/ 1 h 388"/>
                          <a:gd name="T8" fmla="*/ 1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9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1" y="2315"/>
                      <a:ext cx="918" cy="345"/>
                      <a:chOff x="2261" y="2315"/>
                      <a:chExt cx="918" cy="345"/>
                    </a:xfrm>
                  </p:grpSpPr>
                  <p:sp>
                    <p:nvSpPr>
                      <p:cNvPr id="291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1" y="2315"/>
                        <a:ext cx="918" cy="345"/>
                      </a:xfrm>
                      <a:custGeom>
                        <a:avLst/>
                        <a:gdLst>
                          <a:gd name="T0" fmla="*/ 1 w 1836"/>
                          <a:gd name="T1" fmla="*/ 0 h 691"/>
                          <a:gd name="T2" fmla="*/ 1 w 1836"/>
                          <a:gd name="T3" fmla="*/ 0 h 691"/>
                          <a:gd name="T4" fmla="*/ 1 w 1836"/>
                          <a:gd name="T5" fmla="*/ 0 h 691"/>
                          <a:gd name="T6" fmla="*/ 1 w 1836"/>
                          <a:gd name="T7" fmla="*/ 0 h 691"/>
                          <a:gd name="T8" fmla="*/ 1 w 1836"/>
                          <a:gd name="T9" fmla="*/ 0 h 691"/>
                          <a:gd name="T10" fmla="*/ 0 w 1836"/>
                          <a:gd name="T11" fmla="*/ 0 h 691"/>
                          <a:gd name="T12" fmla="*/ 1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2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9" y="2377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90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287" y="2421"/>
                      <a:ext cx="495" cy="292"/>
                    </a:xfrm>
                    <a:custGeom>
                      <a:avLst/>
                      <a:gdLst>
                        <a:gd name="T0" fmla="*/ 1 w 990"/>
                        <a:gd name="T1" fmla="*/ 0 h 583"/>
                        <a:gd name="T2" fmla="*/ 0 w 990"/>
                        <a:gd name="T3" fmla="*/ 1 h 583"/>
                        <a:gd name="T4" fmla="*/ 1 w 990"/>
                        <a:gd name="T5" fmla="*/ 1 h 583"/>
                        <a:gd name="T6" fmla="*/ 1 w 990"/>
                        <a:gd name="T7" fmla="*/ 1 h 583"/>
                        <a:gd name="T8" fmla="*/ 1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2490" y="1180"/>
                    <a:ext cx="742" cy="1216"/>
                    <a:chOff x="2490" y="1180"/>
                    <a:chExt cx="742" cy="1216"/>
                  </a:xfrm>
                </p:grpSpPr>
                <p:sp>
                  <p:nvSpPr>
                    <p:cNvPr id="1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2543" y="2155"/>
                      <a:ext cx="213" cy="189"/>
                    </a:xfrm>
                    <a:custGeom>
                      <a:avLst/>
                      <a:gdLst>
                        <a:gd name="T0" fmla="*/ 1 w 426"/>
                        <a:gd name="T1" fmla="*/ 0 h 376"/>
                        <a:gd name="T2" fmla="*/ 0 w 426"/>
                        <a:gd name="T3" fmla="*/ 1 h 376"/>
                        <a:gd name="T4" fmla="*/ 1 w 426"/>
                        <a:gd name="T5" fmla="*/ 1 h 376"/>
                        <a:gd name="T6" fmla="*/ 1 w 426"/>
                        <a:gd name="T7" fmla="*/ 1 h 376"/>
                        <a:gd name="T8" fmla="*/ 1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4" y="1545"/>
                      <a:ext cx="459" cy="637"/>
                      <a:chOff x="2614" y="1545"/>
                      <a:chExt cx="459" cy="637"/>
                    </a:xfrm>
                  </p:grpSpPr>
                  <p:sp>
                    <p:nvSpPr>
                      <p:cNvPr id="286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1545"/>
                        <a:ext cx="459" cy="637"/>
                      </a:xfrm>
                      <a:custGeom>
                        <a:avLst/>
                        <a:gdLst>
                          <a:gd name="T0" fmla="*/ 1 w 918"/>
                          <a:gd name="T1" fmla="*/ 0 h 1275"/>
                          <a:gd name="T2" fmla="*/ 1 w 918"/>
                          <a:gd name="T3" fmla="*/ 0 h 1275"/>
                          <a:gd name="T4" fmla="*/ 1 w 918"/>
                          <a:gd name="T5" fmla="*/ 0 h 1275"/>
                          <a:gd name="T6" fmla="*/ 0 w 918"/>
                          <a:gd name="T7" fmla="*/ 0 h 1275"/>
                          <a:gd name="T8" fmla="*/ 1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98"/>
                        <a:ext cx="299" cy="531"/>
                      </a:xfrm>
                      <a:custGeom>
                        <a:avLst/>
                        <a:gdLst>
                          <a:gd name="T0" fmla="*/ 1 w 597"/>
                          <a:gd name="T1" fmla="*/ 0 h 1062"/>
                          <a:gd name="T2" fmla="*/ 0 w 597"/>
                          <a:gd name="T3" fmla="*/ 1 h 1062"/>
                          <a:gd name="T4" fmla="*/ 1 w 597"/>
                          <a:gd name="T5" fmla="*/ 1 h 1062"/>
                          <a:gd name="T6" fmla="*/ 1 w 597"/>
                          <a:gd name="T7" fmla="*/ 1 h 1062"/>
                          <a:gd name="T8" fmla="*/ 1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180"/>
                      <a:ext cx="388" cy="506"/>
                      <a:chOff x="2844" y="1180"/>
                      <a:chExt cx="388" cy="506"/>
                    </a:xfrm>
                  </p:grpSpPr>
                  <p:sp>
                    <p:nvSpPr>
                      <p:cNvPr id="237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0" y="1233"/>
                        <a:ext cx="177" cy="223"/>
                      </a:xfrm>
                      <a:custGeom>
                        <a:avLst/>
                        <a:gdLst>
                          <a:gd name="T0" fmla="*/ 1 w 354"/>
                          <a:gd name="T1" fmla="*/ 0 h 446"/>
                          <a:gd name="T2" fmla="*/ 0 w 354"/>
                          <a:gd name="T3" fmla="*/ 1 h 446"/>
                          <a:gd name="T4" fmla="*/ 1 w 354"/>
                          <a:gd name="T5" fmla="*/ 1 h 446"/>
                          <a:gd name="T6" fmla="*/ 1 w 354"/>
                          <a:gd name="T7" fmla="*/ 1 h 446"/>
                          <a:gd name="T8" fmla="*/ 1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6" y="1452"/>
                        <a:ext cx="155" cy="128"/>
                      </a:xfrm>
                      <a:custGeom>
                        <a:avLst/>
                        <a:gdLst>
                          <a:gd name="T0" fmla="*/ 1 w 309"/>
                          <a:gd name="T1" fmla="*/ 0 h 255"/>
                          <a:gd name="T2" fmla="*/ 0 w 309"/>
                          <a:gd name="T3" fmla="*/ 1 h 255"/>
                          <a:gd name="T4" fmla="*/ 1 w 309"/>
                          <a:gd name="T5" fmla="*/ 1 h 255"/>
                          <a:gd name="T6" fmla="*/ 1 w 309"/>
                          <a:gd name="T7" fmla="*/ 1 h 255"/>
                          <a:gd name="T8" fmla="*/ 1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9" name="Group 2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4" y="1474"/>
                        <a:ext cx="281" cy="212"/>
                        <a:chOff x="2844" y="1474"/>
                        <a:chExt cx="281" cy="212"/>
                      </a:xfrm>
                    </p:grpSpPr>
                    <p:sp>
                      <p:nvSpPr>
                        <p:cNvPr id="273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4" y="1474"/>
                          <a:ext cx="281" cy="212"/>
                        </a:xfrm>
                        <a:custGeom>
                          <a:avLst/>
                          <a:gdLst>
                            <a:gd name="T0" fmla="*/ 0 w 564"/>
                            <a:gd name="T1" fmla="*/ 0 h 425"/>
                            <a:gd name="T2" fmla="*/ 0 w 564"/>
                            <a:gd name="T3" fmla="*/ 0 h 425"/>
                            <a:gd name="T4" fmla="*/ 0 w 564"/>
                            <a:gd name="T5" fmla="*/ 0 h 425"/>
                            <a:gd name="T6" fmla="*/ 0 w 564"/>
                            <a:gd name="T7" fmla="*/ 0 h 425"/>
                            <a:gd name="T8" fmla="*/ 0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4" name="Group 2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" y="1482"/>
                          <a:ext cx="257" cy="198"/>
                          <a:chOff x="2857" y="1482"/>
                          <a:chExt cx="257" cy="198"/>
                        </a:xfrm>
                      </p:grpSpPr>
                      <p:sp>
                        <p:nvSpPr>
                          <p:cNvPr id="275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7" y="1482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6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88" y="1499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7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6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8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71" y="148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9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11" y="1514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0" name="Line 2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4" y="154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1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6" y="1601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2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9" y="159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3" name="Line 2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31" y="1582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4" name="Line 2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10" y="1568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5" name="Line 2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0" y="152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40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" y="1369"/>
                        <a:ext cx="230" cy="178"/>
                        <a:chOff x="2933" y="1369"/>
                        <a:chExt cx="230" cy="178"/>
                      </a:xfrm>
                    </p:grpSpPr>
                    <p:sp>
                      <p:nvSpPr>
                        <p:cNvPr id="258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369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0 h 357"/>
                            <a:gd name="T2" fmla="*/ 1 w 460"/>
                            <a:gd name="T3" fmla="*/ 0 h 357"/>
                            <a:gd name="T4" fmla="*/ 1 w 460"/>
                            <a:gd name="T5" fmla="*/ 0 h 357"/>
                            <a:gd name="T6" fmla="*/ 1 w 460"/>
                            <a:gd name="T7" fmla="*/ 0 h 357"/>
                            <a:gd name="T8" fmla="*/ 0 w 460"/>
                            <a:gd name="T9" fmla="*/ 0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59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2" y="1373"/>
                          <a:ext cx="211" cy="169"/>
                          <a:chOff x="2942" y="1373"/>
                          <a:chExt cx="211" cy="169"/>
                        </a:xfrm>
                      </p:grpSpPr>
                      <p:sp>
                        <p:nvSpPr>
                          <p:cNvPr id="260" name="Line 2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22" y="1418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1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2" y="1380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2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1" y="1456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3" name="Line 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2" y="1373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4" name="Line 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5" y="1386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5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0" y="1406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6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0" y="146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7" name="Line 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8" y="147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8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461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9" name="Line 2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448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0" name="Line 2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81" y="1394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1" name="Line 2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7" y="1430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2" name="Line 2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3" y="1441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41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8" y="1180"/>
                        <a:ext cx="154" cy="110"/>
                        <a:chOff x="3078" y="1180"/>
                        <a:chExt cx="154" cy="110"/>
                      </a:xfrm>
                    </p:grpSpPr>
                    <p:sp>
                      <p:nvSpPr>
                        <p:cNvPr id="242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8" y="118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1 h 219"/>
                            <a:gd name="T2" fmla="*/ 0 w 309"/>
                            <a:gd name="T3" fmla="*/ 1 h 219"/>
                            <a:gd name="T4" fmla="*/ 0 w 309"/>
                            <a:gd name="T5" fmla="*/ 1 h 219"/>
                            <a:gd name="T6" fmla="*/ 0 w 309"/>
                            <a:gd name="T7" fmla="*/ 0 h 219"/>
                            <a:gd name="T8" fmla="*/ 0 w 309"/>
                            <a:gd name="T9" fmla="*/ 1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3" name="Group 2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2" y="1182"/>
                          <a:ext cx="144" cy="105"/>
                          <a:chOff x="3082" y="1182"/>
                          <a:chExt cx="144" cy="105"/>
                        </a:xfrm>
                      </p:grpSpPr>
                      <p:sp>
                        <p:nvSpPr>
                          <p:cNvPr id="244" name="Line 2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2" y="1182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5" name="Line 2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205" y="1245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6" name="Line 2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7" y="1185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7" name="Line 2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9" y="1241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8" name="Line 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3" y="1188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9" name="Line 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192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0" name="Line 2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3" y="1238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1" name="Line 2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5" y="123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2" name="Line 2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8" y="1196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3" name="Line 2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75" y="1229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4" name="Line 2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9" y="1201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5" name="Line 2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64" y="122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" name="Line 2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3" y="1208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7" name="Line 2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48" y="121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2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245"/>
                      <a:ext cx="251" cy="151"/>
                      <a:chOff x="2490" y="2245"/>
                      <a:chExt cx="251" cy="151"/>
                    </a:xfrm>
                  </p:grpSpPr>
                  <p:sp>
                    <p:nvSpPr>
                      <p:cNvPr id="219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2245"/>
                        <a:ext cx="251" cy="151"/>
                      </a:xfrm>
                      <a:custGeom>
                        <a:avLst/>
                        <a:gdLst>
                          <a:gd name="T0" fmla="*/ 1 w 502"/>
                          <a:gd name="T1" fmla="*/ 0 h 303"/>
                          <a:gd name="T2" fmla="*/ 1 w 502"/>
                          <a:gd name="T3" fmla="*/ 0 h 303"/>
                          <a:gd name="T4" fmla="*/ 1 w 502"/>
                          <a:gd name="T5" fmla="*/ 0 h 303"/>
                          <a:gd name="T6" fmla="*/ 0 w 502"/>
                          <a:gd name="T7" fmla="*/ 0 h 303"/>
                          <a:gd name="T8" fmla="*/ 1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0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0" y="2251"/>
                        <a:ext cx="233" cy="141"/>
                        <a:chOff x="2500" y="2251"/>
                        <a:chExt cx="233" cy="141"/>
                      </a:xfrm>
                    </p:grpSpPr>
                    <p:sp>
                      <p:nvSpPr>
                        <p:cNvPr id="221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00" y="2251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2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0" y="2256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3" name="Line 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8" y="2359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Line 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0" y="226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34" y="2268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2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3" y="227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Line 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4" y="228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93" y="229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Line 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0" y="2356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0" name="Line 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9" y="2351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1" y="234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2" name="Line 2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1" y="2341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69" y="2334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4" name="Line 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2" y="2327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2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4" y="231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3" y="230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3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3" y="2058"/>
                      <a:ext cx="300" cy="216"/>
                      <a:chOff x="2543" y="2058"/>
                      <a:chExt cx="300" cy="216"/>
                    </a:xfrm>
                  </p:grpSpPr>
                  <p:sp>
                    <p:nvSpPr>
                      <p:cNvPr id="204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3" y="2058"/>
                        <a:ext cx="300" cy="216"/>
                      </a:xfrm>
                      <a:custGeom>
                        <a:avLst/>
                        <a:gdLst>
                          <a:gd name="T0" fmla="*/ 1 w 599"/>
                          <a:gd name="T1" fmla="*/ 0 h 432"/>
                          <a:gd name="T2" fmla="*/ 1 w 599"/>
                          <a:gd name="T3" fmla="*/ 1 h 432"/>
                          <a:gd name="T4" fmla="*/ 1 w 599"/>
                          <a:gd name="T5" fmla="*/ 1 h 432"/>
                          <a:gd name="T6" fmla="*/ 0 w 599"/>
                          <a:gd name="T7" fmla="*/ 1 h 432"/>
                          <a:gd name="T8" fmla="*/ 1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5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6" y="2066"/>
                        <a:ext cx="277" cy="202"/>
                        <a:chOff x="2556" y="2066"/>
                        <a:chExt cx="277" cy="202"/>
                      </a:xfrm>
                    </p:grpSpPr>
                    <p:sp>
                      <p:nvSpPr>
                        <p:cNvPr id="206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7" y="208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98" y="2197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8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0" y="2074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08" y="209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8" y="212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1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7" y="2191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73" y="2184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3" name="Line 3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58" y="217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2" y="213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3" y="210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" name="Line 3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39" y="2165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" name="Line 3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9" y="2152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6" y="2066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96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2090" y="3173"/>
                    <a:ext cx="1578" cy="243"/>
                    <a:chOff x="2090" y="3173"/>
                    <a:chExt cx="1578" cy="243"/>
                  </a:xfrm>
                </p:grpSpPr>
                <p:sp>
                  <p:nvSpPr>
                    <p:cNvPr id="19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3301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9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73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92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3722" y="3623"/>
                  <a:ext cx="63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Laboratories</a:t>
                  </a:r>
                </a:p>
              </p:txBody>
            </p:sp>
          </p:grpSp>
          <p:grpSp>
            <p:nvGrpSpPr>
              <p:cNvPr id="137" name="Group 312"/>
              <p:cNvGrpSpPr>
                <a:grpSpLocks/>
              </p:cNvGrpSpPr>
              <p:nvPr/>
            </p:nvGrpSpPr>
            <p:grpSpPr bwMode="auto">
              <a:xfrm>
                <a:off x="3628" y="2804"/>
                <a:ext cx="500" cy="392"/>
                <a:chOff x="1756" y="2546"/>
                <a:chExt cx="500" cy="392"/>
              </a:xfrm>
            </p:grpSpPr>
            <p:grpSp>
              <p:nvGrpSpPr>
                <p:cNvPr id="148" name="Group 313"/>
                <p:cNvGrpSpPr>
                  <a:grpSpLocks/>
                </p:cNvGrpSpPr>
                <p:nvPr/>
              </p:nvGrpSpPr>
              <p:grpSpPr bwMode="auto">
                <a:xfrm rot="1408920">
                  <a:off x="1756" y="2546"/>
                  <a:ext cx="500" cy="288"/>
                  <a:chOff x="1783" y="1309"/>
                  <a:chExt cx="2192" cy="2082"/>
                </a:xfrm>
              </p:grpSpPr>
              <p:grpSp>
                <p:nvGrpSpPr>
                  <p:cNvPr id="150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grpSp>
                  <p:nvGrpSpPr>
                    <p:cNvPr id="152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3" y="1309"/>
                      <a:ext cx="2192" cy="2082"/>
                      <a:chOff x="1783" y="1309"/>
                      <a:chExt cx="2192" cy="2082"/>
                    </a:xfrm>
                  </p:grpSpPr>
                  <p:grpSp>
                    <p:nvGrpSpPr>
                      <p:cNvPr id="169" name="Group 3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3" y="1309"/>
                        <a:ext cx="2192" cy="2082"/>
                        <a:chOff x="1783" y="1309"/>
                        <a:chExt cx="2192" cy="2082"/>
                      </a:xfrm>
                    </p:grpSpPr>
                    <p:sp>
                      <p:nvSpPr>
                        <p:cNvPr id="173" name="Freeform 3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63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Freeform 3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2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5" name="Freeform 3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6" name="Freeform 3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4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" name="Freeform 3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0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8" name="Freeform 3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7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Freeform 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3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0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9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Freeform 3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5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2" name="Freeform 3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1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3" name="Freeform 3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7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4" name="Freeform 3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" name="Freeform 3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0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6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2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Freeform 3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9" name="Freeform 3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4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0" name="Freeform 3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09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 h 2855"/>
                            <a:gd name="T2" fmla="*/ 1 w 4384"/>
                            <a:gd name="T3" fmla="*/ 1 h 2855"/>
                            <a:gd name="T4" fmla="*/ 1 w 4384"/>
                            <a:gd name="T5" fmla="*/ 1 h 2855"/>
                            <a:gd name="T6" fmla="*/ 1 w 4384"/>
                            <a:gd name="T7" fmla="*/ 1 h 2855"/>
                            <a:gd name="T8" fmla="*/ 1 w 4384"/>
                            <a:gd name="T9" fmla="*/ 1 h 2855"/>
                            <a:gd name="T10" fmla="*/ 1 w 4384"/>
                            <a:gd name="T11" fmla="*/ 1 h 2855"/>
                            <a:gd name="T12" fmla="*/ 1 w 4384"/>
                            <a:gd name="T13" fmla="*/ 1 h 2855"/>
                            <a:gd name="T14" fmla="*/ 1 w 4384"/>
                            <a:gd name="T15" fmla="*/ 1 h 2855"/>
                            <a:gd name="T16" fmla="*/ 1 w 4384"/>
                            <a:gd name="T17" fmla="*/ 1 h 2855"/>
                            <a:gd name="T18" fmla="*/ 1 w 4384"/>
                            <a:gd name="T19" fmla="*/ 1 h 2855"/>
                            <a:gd name="T20" fmla="*/ 1 w 4384"/>
                            <a:gd name="T21" fmla="*/ 1 h 2855"/>
                            <a:gd name="T22" fmla="*/ 1 w 4384"/>
                            <a:gd name="T23" fmla="*/ 1 h 2855"/>
                            <a:gd name="T24" fmla="*/ 1 w 4384"/>
                            <a:gd name="T25" fmla="*/ 1 h 2855"/>
                            <a:gd name="T26" fmla="*/ 1 w 4384"/>
                            <a:gd name="T27" fmla="*/ 1 h 2855"/>
                            <a:gd name="T28" fmla="*/ 1 w 4384"/>
                            <a:gd name="T29" fmla="*/ 0 h 2855"/>
                            <a:gd name="T30" fmla="*/ 1 w 4384"/>
                            <a:gd name="T31" fmla="*/ 1 h 2855"/>
                            <a:gd name="T32" fmla="*/ 1 w 4384"/>
                            <a:gd name="T33" fmla="*/ 1 h 2855"/>
                            <a:gd name="T34" fmla="*/ 1 w 4384"/>
                            <a:gd name="T35" fmla="*/ 1 h 2855"/>
                            <a:gd name="T36" fmla="*/ 1 w 4384"/>
                            <a:gd name="T37" fmla="*/ 1 h 2855"/>
                            <a:gd name="T38" fmla="*/ 1 w 4384"/>
                            <a:gd name="T39" fmla="*/ 1 h 2855"/>
                            <a:gd name="T40" fmla="*/ 1 w 4384"/>
                            <a:gd name="T41" fmla="*/ 1 h 2855"/>
                            <a:gd name="T42" fmla="*/ 1 w 4384"/>
                            <a:gd name="T43" fmla="*/ 1 h 2855"/>
                            <a:gd name="T44" fmla="*/ 1 w 4384"/>
                            <a:gd name="T45" fmla="*/ 1 h 2855"/>
                            <a:gd name="T46" fmla="*/ 1 w 4384"/>
                            <a:gd name="T47" fmla="*/ 1 h 2855"/>
                            <a:gd name="T48" fmla="*/ 1 w 4384"/>
                            <a:gd name="T49" fmla="*/ 1 h 2855"/>
                            <a:gd name="T50" fmla="*/ 1 w 4384"/>
                            <a:gd name="T51" fmla="*/ 1 h 2855"/>
                            <a:gd name="T52" fmla="*/ 0 w 4384"/>
                            <a:gd name="T53" fmla="*/ 1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3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5" y="1428"/>
                        <a:ext cx="1807" cy="1177"/>
                        <a:chOff x="1975" y="1428"/>
                        <a:chExt cx="1807" cy="1177"/>
                      </a:xfrm>
                    </p:grpSpPr>
                    <p:sp>
                      <p:nvSpPr>
                        <p:cNvPr id="171" name="Freeform 3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5" y="1428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0 h 2355"/>
                            <a:gd name="T2" fmla="*/ 0 w 3615"/>
                            <a:gd name="T3" fmla="*/ 0 h 2355"/>
                            <a:gd name="T4" fmla="*/ 0 w 3615"/>
                            <a:gd name="T5" fmla="*/ 0 h 2355"/>
                            <a:gd name="T6" fmla="*/ 0 w 3615"/>
                            <a:gd name="T7" fmla="*/ 0 h 2355"/>
                            <a:gd name="T8" fmla="*/ 0 w 3615"/>
                            <a:gd name="T9" fmla="*/ 0 h 2355"/>
                            <a:gd name="T10" fmla="*/ 0 w 3615"/>
                            <a:gd name="T11" fmla="*/ 0 h 2355"/>
                            <a:gd name="T12" fmla="*/ 0 w 3615"/>
                            <a:gd name="T13" fmla="*/ 0 h 2355"/>
                            <a:gd name="T14" fmla="*/ 0 w 3615"/>
                            <a:gd name="T15" fmla="*/ 0 h 2355"/>
                            <a:gd name="T16" fmla="*/ 0 w 3615"/>
                            <a:gd name="T17" fmla="*/ 0 h 2355"/>
                            <a:gd name="T18" fmla="*/ 0 w 3615"/>
                            <a:gd name="T19" fmla="*/ 0 h 2355"/>
                            <a:gd name="T20" fmla="*/ 0 w 3615"/>
                            <a:gd name="T21" fmla="*/ 0 h 2355"/>
                            <a:gd name="T22" fmla="*/ 0 w 3615"/>
                            <a:gd name="T23" fmla="*/ 0 h 2355"/>
                            <a:gd name="T24" fmla="*/ 0 w 3615"/>
                            <a:gd name="T25" fmla="*/ 0 h 2355"/>
                            <a:gd name="T26" fmla="*/ 0 w 3615"/>
                            <a:gd name="T27" fmla="*/ 0 h 2355"/>
                            <a:gd name="T28" fmla="*/ 0 w 3615"/>
                            <a:gd name="T29" fmla="*/ 0 h 2355"/>
                            <a:gd name="T30" fmla="*/ 0 w 3615"/>
                            <a:gd name="T31" fmla="*/ 0 h 2355"/>
                            <a:gd name="T32" fmla="*/ 0 w 3615"/>
                            <a:gd name="T33" fmla="*/ 0 h 2355"/>
                            <a:gd name="T34" fmla="*/ 0 w 3615"/>
                            <a:gd name="T35" fmla="*/ 0 h 2355"/>
                            <a:gd name="T36" fmla="*/ 0 w 3615"/>
                            <a:gd name="T37" fmla="*/ 0 h 2355"/>
                            <a:gd name="T38" fmla="*/ 0 w 3615"/>
                            <a:gd name="T39" fmla="*/ 0 h 2355"/>
                            <a:gd name="T40" fmla="*/ 0 w 3615"/>
                            <a:gd name="T41" fmla="*/ 0 h 2355"/>
                            <a:gd name="T42" fmla="*/ 0 w 3615"/>
                            <a:gd name="T43" fmla="*/ 0 h 2355"/>
                            <a:gd name="T44" fmla="*/ 0 w 3615"/>
                            <a:gd name="T45" fmla="*/ 0 h 2355"/>
                            <a:gd name="T46" fmla="*/ 0 w 3615"/>
                            <a:gd name="T47" fmla="*/ 0 h 2355"/>
                            <a:gd name="T48" fmla="*/ 0 w 3615"/>
                            <a:gd name="T49" fmla="*/ 0 h 2355"/>
                            <a:gd name="T50" fmla="*/ 0 w 3615"/>
                            <a:gd name="T51" fmla="*/ 0 h 2355"/>
                            <a:gd name="T52" fmla="*/ 0 w 3615"/>
                            <a:gd name="T53" fmla="*/ 0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Freeform 3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3" y="1460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1 h 2221"/>
                            <a:gd name="T2" fmla="*/ 1 w 3394"/>
                            <a:gd name="T3" fmla="*/ 1 h 2221"/>
                            <a:gd name="T4" fmla="*/ 1 w 3394"/>
                            <a:gd name="T5" fmla="*/ 1 h 2221"/>
                            <a:gd name="T6" fmla="*/ 1 w 3394"/>
                            <a:gd name="T7" fmla="*/ 1 h 2221"/>
                            <a:gd name="T8" fmla="*/ 1 w 3394"/>
                            <a:gd name="T9" fmla="*/ 1 h 2221"/>
                            <a:gd name="T10" fmla="*/ 1 w 3394"/>
                            <a:gd name="T11" fmla="*/ 1 h 2221"/>
                            <a:gd name="T12" fmla="*/ 1 w 3394"/>
                            <a:gd name="T13" fmla="*/ 1 h 2221"/>
                            <a:gd name="T14" fmla="*/ 1 w 3394"/>
                            <a:gd name="T15" fmla="*/ 1 h 2221"/>
                            <a:gd name="T16" fmla="*/ 1 w 3394"/>
                            <a:gd name="T17" fmla="*/ 1 h 2221"/>
                            <a:gd name="T18" fmla="*/ 1 w 3394"/>
                            <a:gd name="T19" fmla="*/ 1 h 2221"/>
                            <a:gd name="T20" fmla="*/ 1 w 3394"/>
                            <a:gd name="T21" fmla="*/ 1 h 2221"/>
                            <a:gd name="T22" fmla="*/ 1 w 3394"/>
                            <a:gd name="T23" fmla="*/ 1 h 2221"/>
                            <a:gd name="T24" fmla="*/ 1 w 3394"/>
                            <a:gd name="T25" fmla="*/ 1 h 2221"/>
                            <a:gd name="T26" fmla="*/ 1 w 3394"/>
                            <a:gd name="T27" fmla="*/ 1 h 2221"/>
                            <a:gd name="T28" fmla="*/ 1 w 3394"/>
                            <a:gd name="T29" fmla="*/ 0 h 2221"/>
                            <a:gd name="T30" fmla="*/ 1 w 3394"/>
                            <a:gd name="T31" fmla="*/ 1 h 2221"/>
                            <a:gd name="T32" fmla="*/ 1 w 3394"/>
                            <a:gd name="T33" fmla="*/ 1 h 2221"/>
                            <a:gd name="T34" fmla="*/ 1 w 3394"/>
                            <a:gd name="T35" fmla="*/ 1 h 2221"/>
                            <a:gd name="T36" fmla="*/ 1 w 3394"/>
                            <a:gd name="T37" fmla="*/ 1 h 2221"/>
                            <a:gd name="T38" fmla="*/ 1 w 3394"/>
                            <a:gd name="T39" fmla="*/ 1 h 2221"/>
                            <a:gd name="T40" fmla="*/ 1 w 3394"/>
                            <a:gd name="T41" fmla="*/ 1 h 2221"/>
                            <a:gd name="T42" fmla="*/ 1 w 3394"/>
                            <a:gd name="T43" fmla="*/ 1 h 2221"/>
                            <a:gd name="T44" fmla="*/ 1 w 3394"/>
                            <a:gd name="T45" fmla="*/ 1 h 2221"/>
                            <a:gd name="T46" fmla="*/ 1 w 3394"/>
                            <a:gd name="T47" fmla="*/ 1 h 2221"/>
                            <a:gd name="T48" fmla="*/ 1 w 3394"/>
                            <a:gd name="T49" fmla="*/ 1 h 2221"/>
                            <a:gd name="T50" fmla="*/ 1 w 3394"/>
                            <a:gd name="T51" fmla="*/ 1 h 2221"/>
                            <a:gd name="T52" fmla="*/ 0 w 3394"/>
                            <a:gd name="T53" fmla="*/ 1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3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1498"/>
                      <a:ext cx="1553" cy="1019"/>
                      <a:chOff x="2108" y="1498"/>
                      <a:chExt cx="1553" cy="1019"/>
                    </a:xfrm>
                  </p:grpSpPr>
                  <p:grpSp>
                    <p:nvGrpSpPr>
                      <p:cNvPr id="154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8" y="2159"/>
                        <a:ext cx="166" cy="121"/>
                        <a:chOff x="2108" y="2159"/>
                        <a:chExt cx="166" cy="121"/>
                      </a:xfrm>
                    </p:grpSpPr>
                    <p:sp>
                      <p:nvSpPr>
                        <p:cNvPr id="167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8" y="2159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8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1" y="2176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5" name="Group 3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9" y="2390"/>
                        <a:ext cx="157" cy="127"/>
                        <a:chOff x="2589" y="2390"/>
                        <a:chExt cx="157" cy="127"/>
                      </a:xfrm>
                    </p:grpSpPr>
                    <p:sp>
                      <p:nvSpPr>
                        <p:cNvPr id="165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9" y="239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6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9" y="240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6" name="Group 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709"/>
                        <a:ext cx="156" cy="97"/>
                        <a:chOff x="3505" y="1709"/>
                        <a:chExt cx="156" cy="97"/>
                      </a:xfrm>
                    </p:grpSpPr>
                    <p:sp>
                      <p:nvSpPr>
                        <p:cNvPr id="163" name="Line 3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45" y="1728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05" y="1709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7" name="Group 3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7" y="1498"/>
                        <a:ext cx="147" cy="89"/>
                        <a:chOff x="3077" y="1498"/>
                        <a:chExt cx="147" cy="89"/>
                      </a:xfrm>
                    </p:grpSpPr>
                    <p:sp>
                      <p:nvSpPr>
                        <p:cNvPr id="161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7" y="1498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2" name="Line 3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516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8" name="Group 3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2" y="1775"/>
                        <a:ext cx="414" cy="343"/>
                        <a:chOff x="2752" y="1775"/>
                        <a:chExt cx="414" cy="343"/>
                      </a:xfrm>
                    </p:grpSpPr>
                    <p:sp>
                      <p:nvSpPr>
                        <p:cNvPr id="159" name="Arc 3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" y="1850"/>
                          <a:ext cx="381" cy="268"/>
                        </a:xfrm>
                        <a:custGeom>
                          <a:avLst/>
                          <a:gdLst>
                            <a:gd name="T0" fmla="*/ 0 w 39903"/>
                            <a:gd name="T1" fmla="*/ 0 h 33614"/>
                            <a:gd name="T2" fmla="*/ 0 w 39903"/>
                            <a:gd name="T3" fmla="*/ 0 h 33614"/>
                            <a:gd name="T4" fmla="*/ 0 w 39903"/>
                            <a:gd name="T5" fmla="*/ 0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 fill="none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 stroke="0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lnTo>
                                <a:pt x="39902" y="23483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0" name="Arc 3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775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0 h 33535"/>
                            <a:gd name="T2" fmla="*/ 0 w 39815"/>
                            <a:gd name="T3" fmla="*/ 0 h 33535"/>
                            <a:gd name="T4" fmla="*/ 0 w 39815"/>
                            <a:gd name="T5" fmla="*/ 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 fill="none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 stroke="0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lnTo>
                                <a:pt x="0" y="999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151" name="Freeform 354"/>
                  <p:cNvSpPr>
                    <a:spLocks/>
                  </p:cNvSpPr>
                  <p:nvPr/>
                </p:nvSpPr>
                <p:spPr bwMode="auto">
                  <a:xfrm>
                    <a:off x="2616" y="1758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0 w 1397"/>
                      <a:gd name="T3" fmla="*/ 1 h 2070"/>
                      <a:gd name="T4" fmla="*/ 0 w 1397"/>
                      <a:gd name="T5" fmla="*/ 1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9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1844" y="2794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Funding</a:t>
                  </a:r>
                </a:p>
              </p:txBody>
            </p:sp>
          </p:grpSp>
          <p:grpSp>
            <p:nvGrpSpPr>
              <p:cNvPr id="138" name="Group 356"/>
              <p:cNvGrpSpPr>
                <a:grpSpLocks/>
              </p:cNvGrpSpPr>
              <p:nvPr/>
            </p:nvGrpSpPr>
            <p:grpSpPr bwMode="auto">
              <a:xfrm>
                <a:off x="3072" y="2832"/>
                <a:ext cx="644" cy="391"/>
                <a:chOff x="1606" y="3720"/>
                <a:chExt cx="644" cy="391"/>
              </a:xfrm>
            </p:grpSpPr>
            <p:grpSp>
              <p:nvGrpSpPr>
                <p:cNvPr id="139" name="Group 357"/>
                <p:cNvGrpSpPr>
                  <a:grpSpLocks/>
                </p:cNvGrpSpPr>
                <p:nvPr/>
              </p:nvGrpSpPr>
              <p:grpSpPr bwMode="auto">
                <a:xfrm>
                  <a:off x="1626" y="3720"/>
                  <a:ext cx="504" cy="242"/>
                  <a:chOff x="2446" y="3588"/>
                  <a:chExt cx="504" cy="242"/>
                </a:xfrm>
              </p:grpSpPr>
              <p:sp>
                <p:nvSpPr>
                  <p:cNvPr id="141" name="Freeform 358"/>
                  <p:cNvSpPr>
                    <a:spLocks/>
                  </p:cNvSpPr>
                  <p:nvPr/>
                </p:nvSpPr>
                <p:spPr bwMode="auto">
                  <a:xfrm>
                    <a:off x="2512" y="3713"/>
                    <a:ext cx="373" cy="54"/>
                  </a:xfrm>
                  <a:custGeom>
                    <a:avLst/>
                    <a:gdLst>
                      <a:gd name="T0" fmla="*/ 0 w 3888"/>
                      <a:gd name="T1" fmla="*/ 0 h 541"/>
                      <a:gd name="T2" fmla="*/ 0 w 3888"/>
                      <a:gd name="T3" fmla="*/ 0 h 541"/>
                      <a:gd name="T4" fmla="*/ 0 w 3888"/>
                      <a:gd name="T5" fmla="*/ 0 h 541"/>
                      <a:gd name="T6" fmla="*/ 0 w 3888"/>
                      <a:gd name="T7" fmla="*/ 0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3648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3588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144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2446" y="3770"/>
                    <a:ext cx="504" cy="60"/>
                    <a:chOff x="2446" y="3770"/>
                    <a:chExt cx="504" cy="60"/>
                  </a:xfrm>
                </p:grpSpPr>
                <p:sp>
                  <p:nvSpPr>
                    <p:cNvPr id="145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46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8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47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6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40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1606" y="3964"/>
                  <a:ext cx="64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Organization</a:t>
                  </a:r>
                </a:p>
              </p:txBody>
            </p:sp>
          </p:grpSp>
        </p:grpSp>
        <p:sp>
          <p:nvSpPr>
            <p:cNvPr id="132" name="Text Box 413"/>
            <p:cNvSpPr txBox="1">
              <a:spLocks noChangeArrowheads="1"/>
            </p:cNvSpPr>
            <p:nvPr/>
          </p:nvSpPr>
          <p:spPr bwMode="auto">
            <a:xfrm>
              <a:off x="3408" y="3840"/>
              <a:ext cx="182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sarana&amp;prasarana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07" name="Group 342"/>
          <p:cNvGrpSpPr>
            <a:grpSpLocks/>
          </p:cNvGrpSpPr>
          <p:nvPr/>
        </p:nvGrpSpPr>
        <p:grpSpPr bwMode="auto">
          <a:xfrm rot="481246">
            <a:off x="2743200" y="3071812"/>
            <a:ext cx="3786188" cy="3786188"/>
            <a:chOff x="2857488" y="3071786"/>
            <a:chExt cx="3786214" cy="3786214"/>
          </a:xfrm>
        </p:grpSpPr>
        <p:sp>
          <p:nvSpPr>
            <p:cNvPr id="308" name="Explosion 1 307"/>
            <p:cNvSpPr/>
            <p:nvPr/>
          </p:nvSpPr>
          <p:spPr>
            <a:xfrm>
              <a:off x="2857488" y="3071786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09" name="Picture 344" descr="diskusi.jpg"/>
            <p:cNvPicPr>
              <a:picLocks noChangeAspect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571869" y="4071942"/>
              <a:ext cx="2286016" cy="129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" name="TextBox 345"/>
            <p:cNvSpPr txBox="1">
              <a:spLocks noChangeArrowheads="1"/>
            </p:cNvSpPr>
            <p:nvPr/>
          </p:nvSpPr>
          <p:spPr bwMode="auto">
            <a:xfrm>
              <a:off x="3428992" y="5214950"/>
              <a:ext cx="235745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professional</a:t>
              </a:r>
              <a:endParaRPr lang="id-ID" sz="2000" b="1" dirty="0"/>
            </a:p>
          </p:txBody>
        </p:sp>
      </p:grpSp>
      <p:grpSp>
        <p:nvGrpSpPr>
          <p:cNvPr id="311" name="Group 53"/>
          <p:cNvGrpSpPr>
            <a:grpSpLocks/>
          </p:cNvGrpSpPr>
          <p:nvPr/>
        </p:nvGrpSpPr>
        <p:grpSpPr bwMode="auto">
          <a:xfrm>
            <a:off x="3505200" y="1524000"/>
            <a:ext cx="3200400" cy="3460750"/>
            <a:chOff x="2200" y="0"/>
            <a:chExt cx="1633" cy="1860"/>
          </a:xfrm>
          <a:solidFill>
            <a:srgbClr val="FFFF00"/>
          </a:solidFill>
        </p:grpSpPr>
        <p:sp>
          <p:nvSpPr>
            <p:cNvPr id="312" name="AutoShape 54"/>
            <p:cNvSpPr>
              <a:spLocks noChangeArrowheads="1"/>
            </p:cNvSpPr>
            <p:nvPr/>
          </p:nvSpPr>
          <p:spPr bwMode="auto">
            <a:xfrm>
              <a:off x="2200" y="0"/>
              <a:ext cx="1633" cy="1860"/>
            </a:xfrm>
            <a:prstGeom prst="irregularSeal1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313" name="Picture 55" descr="graduation"/>
            <p:cNvPicPr>
              <a:picLocks noChangeAspect="1" noChangeArrowheads="1"/>
            </p:cNvPicPr>
            <p:nvPr/>
          </p:nvPicPr>
          <p:blipFill>
            <a:blip r:embed="rId29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17" y="482"/>
              <a:ext cx="953" cy="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4" name="Group 138"/>
          <p:cNvGrpSpPr>
            <a:grpSpLocks/>
          </p:cNvGrpSpPr>
          <p:nvPr/>
        </p:nvGrpSpPr>
        <p:grpSpPr bwMode="auto">
          <a:xfrm>
            <a:off x="1295400" y="4343400"/>
            <a:ext cx="1524000" cy="1252538"/>
            <a:chOff x="4800600" y="4800600"/>
            <a:chExt cx="1524000" cy="1252954"/>
          </a:xfrm>
        </p:grpSpPr>
        <p:graphicFrame>
          <p:nvGraphicFramePr>
            <p:cNvPr id="31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800600"/>
            <a:ext cx="1524000" cy="1020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3" name="Microsoft ClipArt Gallery" r:id="rId30" imgW="11804515" imgH="9970851" progId="">
                    <p:embed/>
                  </p:oleObj>
                </mc:Choice>
                <mc:Fallback>
                  <p:oleObj name="Microsoft ClipArt Gallery" r:id="rId30" imgW="11804515" imgH="9970851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800600"/>
                          <a:ext cx="1524000" cy="1020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6" name="TextBox 140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</a:rPr>
                <a:t>metodology</a:t>
              </a:r>
            </a:p>
          </p:txBody>
        </p:sp>
      </p:grpSp>
      <p:grpSp>
        <p:nvGrpSpPr>
          <p:cNvPr id="317" name="Group 334"/>
          <p:cNvGrpSpPr>
            <a:grpSpLocks/>
          </p:cNvGrpSpPr>
          <p:nvPr/>
        </p:nvGrpSpPr>
        <p:grpSpPr bwMode="auto">
          <a:xfrm>
            <a:off x="0" y="2590800"/>
            <a:ext cx="3786188" cy="3786187"/>
            <a:chOff x="5357786" y="571480"/>
            <a:chExt cx="3786214" cy="3786214"/>
          </a:xfrm>
        </p:grpSpPr>
        <p:sp>
          <p:nvSpPr>
            <p:cNvPr id="318" name="Explosion 1 317"/>
            <p:cNvSpPr/>
            <p:nvPr/>
          </p:nvSpPr>
          <p:spPr>
            <a:xfrm>
              <a:off x="5357786" y="571480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19" name="Picture 20" descr="student 7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6438913" y="1571613"/>
              <a:ext cx="1585891" cy="117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" name="Text Box 23"/>
            <p:cNvSpPr txBox="1">
              <a:spLocks noChangeArrowheads="1"/>
            </p:cNvSpPr>
            <p:nvPr/>
          </p:nvSpPr>
          <p:spPr bwMode="auto">
            <a:xfrm>
              <a:off x="6195992" y="2705095"/>
              <a:ext cx="205741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good character</a:t>
              </a:r>
            </a:p>
          </p:txBody>
        </p:sp>
      </p:grpSp>
      <p:grpSp>
        <p:nvGrpSpPr>
          <p:cNvPr id="321" name="Group 2"/>
          <p:cNvGrpSpPr>
            <a:grpSpLocks/>
          </p:cNvGrpSpPr>
          <p:nvPr/>
        </p:nvGrpSpPr>
        <p:grpSpPr bwMode="auto">
          <a:xfrm>
            <a:off x="1295400" y="1905000"/>
            <a:ext cx="1466850" cy="1420813"/>
            <a:chOff x="990600" y="1632450"/>
            <a:chExt cx="1466850" cy="1420313"/>
          </a:xfrm>
        </p:grpSpPr>
        <p:sp>
          <p:nvSpPr>
            <p:cNvPr id="322" name="Text Box 415"/>
            <p:cNvSpPr txBox="1">
              <a:spLocks noChangeArrowheads="1"/>
            </p:cNvSpPr>
            <p:nvPr/>
          </p:nvSpPr>
          <p:spPr bwMode="auto">
            <a:xfrm>
              <a:off x="990600" y="2530659"/>
              <a:ext cx="1466850" cy="52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kurikulum &amp; content 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23" name="Picture 348" descr="C:\Program Files\Microsoft Office\MEDIA\CAGCAT10\j0217698.wmf">
              <a:hlinkClick r:id="rId3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142999" y="1632450"/>
              <a:ext cx="1012877" cy="98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4" name="Rectangle 4"/>
          <p:cNvSpPr/>
          <p:nvPr/>
        </p:nvSpPr>
        <p:spPr>
          <a:xfrm>
            <a:off x="1504950" y="1689100"/>
            <a:ext cx="1184275" cy="99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325" name="Group 329"/>
          <p:cNvGrpSpPr>
            <a:grpSpLocks/>
          </p:cNvGrpSpPr>
          <p:nvPr/>
        </p:nvGrpSpPr>
        <p:grpSpPr bwMode="auto">
          <a:xfrm>
            <a:off x="304800" y="228600"/>
            <a:ext cx="3786187" cy="3786187"/>
            <a:chOff x="1643042" y="1500174"/>
            <a:chExt cx="3786214" cy="3786214"/>
          </a:xfrm>
        </p:grpSpPr>
        <p:sp>
          <p:nvSpPr>
            <p:cNvPr id="326" name="Explosion 1 325"/>
            <p:cNvSpPr/>
            <p:nvPr/>
          </p:nvSpPr>
          <p:spPr>
            <a:xfrm>
              <a:off x="1643042" y="1500174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27" name="Picture 19" descr="science5">
              <a:hlinkClick r:id="rId3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2697804" y="2571744"/>
              <a:ext cx="1693488" cy="144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" name="Text Box 22"/>
            <p:cNvSpPr txBox="1">
              <a:spLocks noChangeArrowheads="1"/>
            </p:cNvSpPr>
            <p:nvPr/>
          </p:nvSpPr>
          <p:spPr bwMode="auto">
            <a:xfrm rot="-1193618">
              <a:off x="2569470" y="3532401"/>
              <a:ext cx="235745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knowledge &amp; skill</a:t>
              </a:r>
            </a:p>
          </p:txBody>
        </p:sp>
      </p:grpSp>
      <p:sp>
        <p:nvSpPr>
          <p:cNvPr id="329" name="Rectangle 6">
            <a:hlinkClick r:id="rId37" action="ppaction://hlinksldjump"/>
          </p:cNvPr>
          <p:cNvSpPr/>
          <p:nvPr/>
        </p:nvSpPr>
        <p:spPr>
          <a:xfrm>
            <a:off x="3916363" y="4679950"/>
            <a:ext cx="728662" cy="109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0" name="Rectangle 7"/>
          <p:cNvSpPr/>
          <p:nvPr/>
        </p:nvSpPr>
        <p:spPr>
          <a:xfrm>
            <a:off x="1352550" y="1476375"/>
            <a:ext cx="2189163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1" name="Rectangle 9">
            <a:hlinkClick r:id="rId38" action="ppaction://hlinksldjump"/>
          </p:cNvPr>
          <p:cNvSpPr/>
          <p:nvPr/>
        </p:nvSpPr>
        <p:spPr>
          <a:xfrm>
            <a:off x="1143000" y="4176713"/>
            <a:ext cx="1641475" cy="126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2" name="Rectangle 10">
            <a:hlinkClick r:id="rId39" action="ppaction://hlinksldjump"/>
          </p:cNvPr>
          <p:cNvSpPr/>
          <p:nvPr/>
        </p:nvSpPr>
        <p:spPr>
          <a:xfrm>
            <a:off x="4143375" y="4202113"/>
            <a:ext cx="2000250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3" name="Rectangle 11">
            <a:hlinkClick r:id="rId40" action="ppaction://hlinksldjump"/>
          </p:cNvPr>
          <p:cNvSpPr/>
          <p:nvPr/>
        </p:nvSpPr>
        <p:spPr>
          <a:xfrm>
            <a:off x="4684713" y="2414588"/>
            <a:ext cx="1414462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4" name="Rectangle 12">
            <a:hlinkClick r:id="rId40" action="ppaction://hlinksldjump"/>
          </p:cNvPr>
          <p:cNvSpPr/>
          <p:nvPr/>
        </p:nvSpPr>
        <p:spPr>
          <a:xfrm>
            <a:off x="7064375" y="2776538"/>
            <a:ext cx="1914525" cy="142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6" name="Rectangle 16">
            <a:hlinkClick r:id="rId21" action="ppaction://hlinksldjump"/>
          </p:cNvPr>
          <p:cNvSpPr/>
          <p:nvPr/>
        </p:nvSpPr>
        <p:spPr>
          <a:xfrm>
            <a:off x="2616200" y="3276600"/>
            <a:ext cx="1250950" cy="9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7" name="Title 338"/>
          <p:cNvSpPr txBox="1">
            <a:spLocks/>
          </p:cNvSpPr>
          <p:nvPr/>
        </p:nvSpPr>
        <p:spPr>
          <a:xfrm>
            <a:off x="457200" y="274638"/>
            <a:ext cx="5715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DUNIA SATU KELUARGA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en-US" sz="3600" b="1" i="1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Realizing the beauty of mankind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120650" indent="-11113" algn="ctr">
              <a:buNone/>
            </a:pPr>
            <a:r>
              <a:rPr lang="en-US" sz="2400"/>
              <a:t>Penerapan SPMI dimaksudkan untuk menunjukkan</a:t>
            </a:r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kemampuan Universitas Universal</a:t>
            </a:r>
            <a:r>
              <a:rPr lang="en-US"/>
              <a:t> </a:t>
            </a:r>
            <a:r>
              <a:rPr lang="en-US" sz="2400"/>
              <a:t>yang secara </a:t>
            </a:r>
            <a:r>
              <a:rPr lang="en-US" b="1">
                <a:solidFill>
                  <a:srgbClr val="0070C0"/>
                </a:solidFill>
              </a:rPr>
              <a:t>konsisten menjalankan program pendidikan tinggi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2400"/>
              <a:t>yang </a:t>
            </a:r>
            <a:r>
              <a:rPr lang="en-US" b="1">
                <a:solidFill>
                  <a:srgbClr val="0070C0"/>
                </a:solidFill>
              </a:rPr>
              <a:t>memenuhi kebutuhan pelanggan dan peraturan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2400"/>
              <a:t>yang berlaku, serta </a:t>
            </a:r>
            <a:r>
              <a:rPr lang="en-US" b="1">
                <a:solidFill>
                  <a:srgbClr val="0070C0"/>
                </a:solidFill>
              </a:rPr>
              <a:t>memberikan kepuasan kepada para pemangku kepentingan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2400"/>
              <a:t>melalui </a:t>
            </a:r>
            <a:r>
              <a:rPr lang="en-US" b="1">
                <a:solidFill>
                  <a:srgbClr val="0070C0"/>
                </a:solidFill>
              </a:rPr>
              <a:t>penerapan sistem manajemen mutu yang efektif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2400"/>
              <a:t>untuk </a:t>
            </a:r>
            <a:r>
              <a:rPr lang="en-US" b="1">
                <a:solidFill>
                  <a:srgbClr val="0070C0"/>
                </a:solidFill>
              </a:rPr>
              <a:t>peningkatan proses yang berkelanjutan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2400"/>
              <a:t>di seluruh tingkatan dan bagian </a:t>
            </a:r>
            <a:r>
              <a:rPr lang="en-US" b="1">
                <a:solidFill>
                  <a:srgbClr val="0070C0"/>
                </a:solidFill>
              </a:rPr>
              <a:t>di Universitas Universal</a:t>
            </a:r>
            <a:endParaRPr lang="en-US"/>
          </a:p>
        </p:txBody>
      </p:sp>
      <p:pic>
        <p:nvPicPr>
          <p:cNvPr id="5734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343400"/>
            <a:ext cx="2286000" cy="232218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066800" y="609600"/>
            <a:ext cx="7026639" cy="5715000"/>
            <a:chOff x="1752600" y="1600200"/>
            <a:chExt cx="5715000" cy="4648200"/>
          </a:xfrm>
        </p:grpSpPr>
        <p:sp>
          <p:nvSpPr>
            <p:cNvPr id="5" name="7-Point Star 4"/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r>
                <a:rPr lang="en-US" sz="3000">
                  <a:solidFill>
                    <a:schemeClr val="bg2">
                      <a:lumMod val="90000"/>
                    </a:schemeClr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>
                <a:solidFill>
                  <a:schemeClr val="bg2">
                    <a:lumMod val="90000"/>
                  </a:schemeClr>
                </a:solidFill>
                <a:latin typeface="Impact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r>
                <a:rPr lang="en-US" sz="4800" b="1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>
                <a:solidFill>
                  <a:srgbClr val="0070C0"/>
                </a:solidFill>
              </a:rPr>
              <a:t>Kepatuhan</a:t>
            </a:r>
            <a:r>
              <a:rPr lang="en-US" sz="3200" b="1"/>
              <a:t> </a:t>
            </a:r>
            <a:r>
              <a:rPr lang="en-US"/>
              <a:t>terhadap kebijakan akademik, manual mutu akademik, dan standar akademik</a:t>
            </a: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/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>
                <a:solidFill>
                  <a:srgbClr val="00B050"/>
                </a:solidFill>
              </a:rPr>
              <a:t>Kualitas</a:t>
            </a:r>
            <a:r>
              <a:rPr lang="en-US" sz="3200" b="1"/>
              <a:t> </a:t>
            </a:r>
            <a:r>
              <a:rPr lang="en-US"/>
              <a:t>pelaksanaan tridharma perguruan tinggi</a:t>
            </a: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/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>
                <a:solidFill>
                  <a:schemeClr val="accent2"/>
                </a:solidFill>
              </a:rPr>
              <a:t>Sasaran</a:t>
            </a:r>
            <a:r>
              <a:rPr lang="en-US" sz="3200" b="1"/>
              <a:t> </a:t>
            </a:r>
            <a:r>
              <a:rPr lang="en-US"/>
              <a:t>penerapan SPMI harus ditetapkan dan dituangkan dalam RKAT (rencana kerja dan anggaran tahunan) setiap unit kerja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Hakikat SPMI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990" y="883170"/>
            <a:ext cx="145584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VISI </a:t>
            </a:r>
            <a:r>
              <a:rPr lang="en-US" sz="1600" dirty="0" err="1"/>
              <a:t>dan</a:t>
            </a:r>
            <a:r>
              <a:rPr lang="en-US" sz="1600" dirty="0"/>
              <a:t> MISI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590" y="1568970"/>
            <a:ext cx="173156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Mutu</a:t>
            </a:r>
            <a:endParaRPr lang="en-US" sz="1600" dirty="0"/>
          </a:p>
          <a:p>
            <a:pPr algn="ctr"/>
            <a:r>
              <a:rPr lang="en-US" sz="1600" dirty="0"/>
              <a:t>&amp; </a:t>
            </a:r>
            <a:r>
              <a:rPr lang="en-US" sz="1600" dirty="0" err="1"/>
              <a:t>Sasaran</a:t>
            </a:r>
            <a:r>
              <a:rPr lang="en-US" sz="1600" dirty="0"/>
              <a:t> </a:t>
            </a:r>
            <a:r>
              <a:rPr lang="en-US" sz="1600" dirty="0" err="1"/>
              <a:t>Mutu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438400"/>
            <a:ext cx="251863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Tahunan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562600"/>
            <a:ext cx="625491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SDM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562600"/>
            <a:ext cx="1168910" cy="33855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Keuangan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172200"/>
            <a:ext cx="208743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Sarana</a:t>
            </a:r>
            <a:r>
              <a:rPr lang="en-US" sz="1600" dirty="0"/>
              <a:t> &amp; </a:t>
            </a:r>
            <a:r>
              <a:rPr lang="en-US" sz="1600" dirty="0" err="1"/>
              <a:t>Prasarana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57400" y="3062990"/>
            <a:ext cx="2667000" cy="2286000"/>
            <a:chOff x="2057400" y="2895600"/>
            <a:chExt cx="2667000" cy="2286000"/>
          </a:xfrm>
        </p:grpSpPr>
        <p:sp>
          <p:nvSpPr>
            <p:cNvPr id="9" name="TextBox 8"/>
            <p:cNvSpPr txBox="1"/>
            <p:nvPr/>
          </p:nvSpPr>
          <p:spPr>
            <a:xfrm>
              <a:off x="2286000" y="2971800"/>
              <a:ext cx="2209800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/>
                <a:t>Akademik</a:t>
              </a:r>
              <a:r>
                <a:rPr lang="en-US" sz="1400" dirty="0"/>
                <a:t> &amp; </a:t>
              </a:r>
              <a:r>
                <a:rPr lang="en-US" sz="1400" dirty="0" err="1"/>
                <a:t>Kemhsan</a:t>
              </a:r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3962400"/>
              <a:ext cx="22098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Umum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419600"/>
              <a:ext cx="22098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Kerjasama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0" y="3352800"/>
              <a:ext cx="486030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/>
                <a:t>PD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3352800"/>
              <a:ext cx="436337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/>
                <a:t>PL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800" y="3352800"/>
              <a:ext cx="511679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/>
                <a:t>PM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7400" y="2895600"/>
              <a:ext cx="2667000" cy="228600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28800" y="1447800"/>
            <a:ext cx="4267200" cy="51816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SPMI</a:t>
            </a:r>
          </a:p>
        </p:txBody>
      </p:sp>
      <p:cxnSp>
        <p:nvCxnSpPr>
          <p:cNvPr id="17" name="Straight Arrow Connector 16"/>
          <p:cNvCxnSpPr>
            <a:stCxn id="2" idx="2"/>
            <a:endCxn id="3" idx="0"/>
          </p:cNvCxnSpPr>
          <p:nvPr/>
        </p:nvCxnSpPr>
        <p:spPr>
          <a:xfrm rot="5400000">
            <a:off x="3229020" y="1388076"/>
            <a:ext cx="347246" cy="145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  <a:endCxn id="4" idx="0"/>
          </p:cNvCxnSpPr>
          <p:nvPr/>
        </p:nvCxnSpPr>
        <p:spPr>
          <a:xfrm rot="5400000">
            <a:off x="3251819" y="2294846"/>
            <a:ext cx="284655" cy="245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5" idx="0"/>
          </p:cNvCxnSpPr>
          <p:nvPr/>
        </p:nvCxnSpPr>
        <p:spPr>
          <a:xfrm rot="5400000">
            <a:off x="3248892" y="2918963"/>
            <a:ext cx="286036" cy="201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781300" y="57531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445861" y="6046891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460852" y="543521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695042" y="541897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48822" y="605855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00200" y="685800"/>
            <a:ext cx="4648200" cy="60198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600" dirty="0" err="1">
                <a:solidFill>
                  <a:schemeClr val="tx1"/>
                </a:solidFill>
              </a:rPr>
              <a:t>Pimpinan</a:t>
            </a:r>
            <a:endParaRPr lang="en-US" sz="1600" dirty="0">
              <a:solidFill>
                <a:schemeClr val="tx1"/>
              </a:solidFill>
            </a:endParaRP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en-US" sz="1600" dirty="0" err="1">
                <a:solidFill>
                  <a:schemeClr val="tx1"/>
                </a:solidFill>
              </a:rPr>
              <a:t>Manajemen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228600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UNIVERSITAS UNIVERSAL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28600" y="3581400"/>
            <a:ext cx="17526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Mhs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800600" y="3581400"/>
            <a:ext cx="29718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Lulusan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Ruang lingkup penerapan sistem manajemen mutu (SPMI) Universitas Universal mencakup </a:t>
            </a:r>
            <a:r>
              <a:rPr lang="en-US" sz="3200" b="1">
                <a:solidFill>
                  <a:srgbClr val="0070C0"/>
                </a:solidFill>
              </a:rPr>
              <a:t>seluruh proses yang berkaitan dengan pelaksanaan tridharma perguruan tinggi di seluruh tingkatan institusi dan direktorat penunjang</a:t>
            </a:r>
            <a:endParaRPr lang="en-US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Ruang Lingkup SPMI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609600"/>
            <a:ext cx="7026639" cy="5715000"/>
            <a:chOff x="1752600" y="1600200"/>
            <a:chExt cx="5715000" cy="4648200"/>
          </a:xfrm>
        </p:grpSpPr>
        <p:sp>
          <p:nvSpPr>
            <p:cNvPr id="4" name="7-Point Star 3"/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r>
                <a:rPr lang="en-US" sz="3000">
                  <a:solidFill>
                    <a:schemeClr val="bg2">
                      <a:lumMod val="90000"/>
                    </a:schemeClr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>
                <a:solidFill>
                  <a:schemeClr val="bg2">
                    <a:lumMod val="90000"/>
                  </a:schemeClr>
                </a:solidFill>
                <a:latin typeface="Impact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endParaRPr lang="en-US" sz="2400">
                <a:latin typeface="Arial Narrow" pitchFamily="34" charset="0"/>
              </a:endParaRPr>
            </a:p>
            <a:p>
              <a:pPr algn="ctr"/>
              <a:r>
                <a:rPr lang="en-US" sz="4800" b="1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D00768-F920-4E20-987A-8FB2B8F1A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4"/>
                </a:solidFill>
              </a:rPr>
              <a:t>Kebijakan</a:t>
            </a:r>
            <a:r>
              <a:rPr lang="en-US" dirty="0"/>
              <a:t> SPMI</a:t>
            </a:r>
          </a:p>
          <a:p>
            <a:pPr marL="624078" indent="-514350">
              <a:buFont typeface="+mj-lt"/>
              <a:buAutoNum type="arabicPeriod"/>
            </a:pPr>
            <a:endParaRPr lang="en-US" sz="1200" dirty="0"/>
          </a:p>
          <a:p>
            <a:pPr marL="624078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Manual</a:t>
            </a:r>
            <a:r>
              <a:rPr lang="en-US" dirty="0"/>
              <a:t> SPMI:</a:t>
            </a:r>
          </a:p>
          <a:p>
            <a:pPr marL="1081087" lvl="1" indent="-457200">
              <a:buFont typeface="+mj-lt"/>
              <a:buAutoNum type="alphaLcParenR"/>
            </a:pPr>
            <a:r>
              <a:rPr lang="en-US" dirty="0"/>
              <a:t>Manual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marL="1081087" lvl="1" indent="-457200">
              <a:buFont typeface="+mj-lt"/>
              <a:buAutoNum type="alphaLcParenR"/>
            </a:pPr>
            <a:r>
              <a:rPr lang="en-US" dirty="0"/>
              <a:t>Manual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marL="1081087" lvl="1" indent="-457200">
              <a:buFont typeface="+mj-lt"/>
              <a:buAutoNum type="alphaLcParenR"/>
            </a:pPr>
            <a:r>
              <a:rPr lang="en-US" dirty="0"/>
              <a:t>Manual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marL="1081087" lvl="1" indent="-457200">
              <a:buFont typeface="+mj-lt"/>
              <a:buAutoNum type="alphaLcParenR"/>
            </a:pPr>
            <a:r>
              <a:rPr lang="en-US" dirty="0"/>
              <a:t>Manual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marL="1081087" lvl="1" indent="-457200">
              <a:buFont typeface="+mj-lt"/>
              <a:buAutoNum type="alphaLcParenR"/>
            </a:pPr>
            <a:r>
              <a:rPr lang="en-US" dirty="0"/>
              <a:t>Manual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sz="1200" dirty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4"/>
                </a:solidFill>
              </a:rPr>
              <a:t>Standar</a:t>
            </a:r>
            <a:r>
              <a:rPr lang="en-US" dirty="0"/>
              <a:t> SPMI</a:t>
            </a:r>
          </a:p>
          <a:p>
            <a:pPr marL="624078" indent="-514350">
              <a:buFont typeface="+mj-lt"/>
              <a:buAutoNum type="arabicPeriod"/>
            </a:pPr>
            <a:endParaRPr lang="en-US" sz="1200" dirty="0"/>
          </a:p>
          <a:p>
            <a:pPr marL="624078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4"/>
                </a:solidFill>
              </a:rPr>
              <a:t>Formulir</a:t>
            </a:r>
            <a:r>
              <a:rPr lang="en-US" dirty="0"/>
              <a:t> SPMI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83D3D-8C6A-4F7C-8BBD-D71ACC1C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SPMI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0791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/>
              <a:t>Alamat URL </a:t>
            </a:r>
            <a:r>
              <a:rPr lang="en-US">
                <a:hlinkClick r:id="rId2"/>
              </a:rPr>
              <a:t>http://lpm.universalis.web.id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Portal LPM UVERS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04DD-EE23-4E79-A981-B48623075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4927" r="16667" b="3551"/>
          <a:stretch/>
        </p:blipFill>
        <p:spPr>
          <a:xfrm>
            <a:off x="901890" y="1828800"/>
            <a:ext cx="7403910" cy="49660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2CE13-D645-4693-8768-3DAF2470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945" r="16667" b="4052"/>
          <a:stretch/>
        </p:blipFill>
        <p:spPr>
          <a:xfrm>
            <a:off x="457200" y="1055648"/>
            <a:ext cx="8305800" cy="56722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Uvers_LPM\02 KEGIATAN\SDM-201908 Orientasi Dosen 20191\question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4419600"/>
          </a:xfrm>
        </p:spPr>
        <p:txBody>
          <a:bodyPr>
            <a:normAutofit/>
          </a:bodyPr>
          <a:lstStyle/>
          <a:p>
            <a:pPr algn="r"/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</a:rPr>
              <a:t>Pertanyaan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Uvers_SI\03 MAHASISWA\PERWALIAN\2015 Genap\Perwalian 2016-07-02\Quotes-Red-Background-Wallpaper-Deks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2490" cy="6858000"/>
          </a:xfrm>
          <a:prstGeom prst="rect">
            <a:avLst/>
          </a:prstGeom>
          <a:noFill/>
        </p:spPr>
      </p:pic>
      <p:pic>
        <p:nvPicPr>
          <p:cNvPr id="59395" name="Picture 3" descr="D:\Uvers_SI\03 MAHASISWA\PERWALIAN\2015 Genap\Perwalian 2016-04-23\Wish-You-Good-Luck-HD-Photo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7200"/>
              <a:t>apa itu </a:t>
            </a:r>
            <a:r>
              <a:rPr lang="en-US" sz="11500">
                <a:solidFill>
                  <a:srgbClr val="00B050"/>
                </a:solidFill>
              </a:rPr>
              <a:t>MUTU</a:t>
            </a:r>
            <a:r>
              <a:rPr lang="en-US" sz="7200"/>
              <a:t> </a:t>
            </a:r>
            <a:r>
              <a:rPr lang="en-US" sz="7200">
                <a:solidFill>
                  <a:schemeClr val="accent2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</a:rPr>
              <a:t>Pilih</a:t>
            </a:r>
            <a:r>
              <a:rPr lang="en-US"/>
              <a:t> yang </a:t>
            </a:r>
            <a:r>
              <a:rPr lang="en-US">
                <a:solidFill>
                  <a:schemeClr val="accent2"/>
                </a:solidFill>
              </a:rPr>
              <a:t>mana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1818" y="457200"/>
            <a:ext cx="6199983" cy="2743200"/>
            <a:chOff x="581818" y="457200"/>
            <a:chExt cx="6199983" cy="2743200"/>
          </a:xfrm>
        </p:grpSpPr>
        <p:pic>
          <p:nvPicPr>
            <p:cNvPr id="60418" name="Picture 2" descr="D:\Uvers_LPM\02 KEGIATAN\SDM-201908 Orientasi Dosen 20191\111-500x5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1818" y="609600"/>
              <a:ext cx="3075782" cy="2362200"/>
            </a:xfrm>
            <a:prstGeom prst="rect">
              <a:avLst/>
            </a:prstGeom>
            <a:noFill/>
          </p:spPr>
        </p:pic>
        <p:pic>
          <p:nvPicPr>
            <p:cNvPr id="60419" name="Picture 3" descr="D:\Uvers_LPM\02 KEGIATAN\SDM-201908 Orientasi Dosen 20191\bad-appl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57600" y="609600"/>
              <a:ext cx="3124201" cy="2362200"/>
            </a:xfrm>
            <a:prstGeom prst="rect">
              <a:avLst/>
            </a:prstGeom>
            <a:noFill/>
          </p:spPr>
        </p:pic>
        <p:sp>
          <p:nvSpPr>
            <p:cNvPr id="6" name="Lightning Bolt 5"/>
            <p:cNvSpPr/>
            <p:nvPr/>
          </p:nvSpPr>
          <p:spPr>
            <a:xfrm rot="606271">
              <a:off x="3269288" y="457200"/>
              <a:ext cx="609600" cy="27432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3766001"/>
            <a:ext cx="6234545" cy="2743200"/>
            <a:chOff x="2438400" y="3766001"/>
            <a:chExt cx="6234545" cy="2743200"/>
          </a:xfrm>
        </p:grpSpPr>
        <p:pic>
          <p:nvPicPr>
            <p:cNvPr id="60420" name="Picture 4" descr="D:\Uvers_LPM\02 KEGIATAN\SDM-201908 Orientasi Dosen 20191\image-asset.jpe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38400" y="3962400"/>
              <a:ext cx="6234545" cy="2362200"/>
            </a:xfrm>
            <a:prstGeom prst="rect">
              <a:avLst/>
            </a:prstGeom>
            <a:noFill/>
          </p:spPr>
        </p:pic>
        <p:sp>
          <p:nvSpPr>
            <p:cNvPr id="7" name="Lightning Bolt 6"/>
            <p:cNvSpPr/>
            <p:nvPr/>
          </p:nvSpPr>
          <p:spPr>
            <a:xfrm rot="606271">
              <a:off x="5265112" y="3766001"/>
              <a:ext cx="609600" cy="27432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Uvers_LPM\02 KEGIATAN\SDM-201908 Orientasi Dosen 20191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42" y="0"/>
            <a:ext cx="8303558" cy="6858000"/>
          </a:xfrm>
          <a:prstGeom prst="rect">
            <a:avLst/>
          </a:prstGeom>
          <a:noFill/>
        </p:spPr>
      </p:pic>
      <p:pic>
        <p:nvPicPr>
          <p:cNvPr id="61443" name="Picture 3" descr="D:\Uvers_LPM\02 KEGIATAN\SDM-201908 Orientasi Dosen 20191\shutterstock_573831559_resize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44" name="Picture 4" descr="D:\Uvers_LPM\02 KEGIATAN\SDM-201908 Orientasi Dosen 20191\istockphoto-471252265-1024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" y="0"/>
            <a:ext cx="9141673" cy="6858000"/>
          </a:xfrm>
          <a:prstGeom prst="rect">
            <a:avLst/>
          </a:prstGeom>
          <a:noFill/>
        </p:spPr>
      </p:pic>
      <p:pic>
        <p:nvPicPr>
          <p:cNvPr id="61447" name="Picture 7" descr="D:\Uvers_LPM\02 KEGIATAN\SDM-201908 Orientasi Dosen 20191\Depositphotos_84454080_original-e14791088481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Sistem Penjaminan Mutu Dikti</a:t>
            </a:r>
            <a:br>
              <a:rPr lang="en-US" sz="4000"/>
            </a:br>
            <a:r>
              <a:rPr lang="en-US" sz="3200" i="1">
                <a:solidFill>
                  <a:srgbClr val="00B050"/>
                </a:solidFill>
              </a:rPr>
              <a:t>Landasan Hukum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4714</TotalTime>
  <Words>356</Words>
  <Application>Microsoft Office PowerPoint</Application>
  <PresentationFormat>On-screen Show (4:3)</PresentationFormat>
  <Paragraphs>100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 Narrow</vt:lpstr>
      <vt:lpstr>Calibri</vt:lpstr>
      <vt:lpstr>Impact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Microsoft ClipArt Gallery</vt:lpstr>
      <vt:lpstr>Clip</vt:lpstr>
      <vt:lpstr>Budaya MUTU</vt:lpstr>
      <vt:lpstr>Capaian</vt:lpstr>
      <vt:lpstr>Topik Bahasan</vt:lpstr>
      <vt:lpstr>apa itu MUTU ?</vt:lpstr>
      <vt:lpstr>Pilih yang mana ?</vt:lpstr>
      <vt:lpstr>PowerPoint Presentation</vt:lpstr>
      <vt:lpstr>Sistem Penjaminan Mutu Dikti Landasan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Komentar   Pertanyaan</vt:lpstr>
      <vt:lpstr>Sistem Penjaminan Mutu Internal Kebijakan 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Komentar  Pertanyaan</vt:lpstr>
      <vt:lpstr>Sistem Penjaminan Mutu Eksternal dan Akreditasi</vt:lpstr>
      <vt:lpstr>PowerPoint Presentation</vt:lpstr>
      <vt:lpstr>PowerPoint Presentation</vt:lpstr>
      <vt:lpstr>PowerPoint Presentation</vt:lpstr>
      <vt:lpstr>Komentar  Pertanyaan</vt:lpstr>
      <vt:lpstr>Sistem Penjaminan Mutu Internal Universitas Universal</vt:lpstr>
      <vt:lpstr>Apa yang dilakukan UVERS?</vt:lpstr>
      <vt:lpstr>PowerPoint Presentation</vt:lpstr>
      <vt:lpstr>PowerPoint Presentation</vt:lpstr>
      <vt:lpstr>Hakikat SPMI</vt:lpstr>
      <vt:lpstr>PowerPoint Presentation</vt:lpstr>
      <vt:lpstr>Ruang Lingkup SPMI</vt:lpstr>
      <vt:lpstr>Dokumen SPMI</vt:lpstr>
      <vt:lpstr>Portal LPM UVERS</vt:lpstr>
      <vt:lpstr>PowerPoint Presentation</vt:lpstr>
      <vt:lpstr>      Komentar  Pertanyaan</vt:lpstr>
      <vt:lpstr>PowerPoint Presentation</vt:lpstr>
    </vt:vector>
  </TitlesOfParts>
  <Company>Universitas Universal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F.SPMI.PD-1.4.02 Template Materi Perkuliahan</dc:title>
  <dc:subject>PD-1 Penyusunan Kurikulum</dc:subject>
  <dc:creator>Suryo Widiantoro, MMSI, M.ComIS</dc:creator>
  <cp:keywords>SPMI UVERS</cp:keywords>
  <cp:lastModifiedBy>Acer</cp:lastModifiedBy>
  <cp:revision>76</cp:revision>
  <dcterms:created xsi:type="dcterms:W3CDTF">2006-08-16T00:00:00Z</dcterms:created>
  <dcterms:modified xsi:type="dcterms:W3CDTF">2020-08-21T06:25:32Z</dcterms:modified>
  <cp:category>Formulir</cp:category>
</cp:coreProperties>
</file>